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3" r:id="rId1"/>
    <p:sldMasterId id="2147484090" r:id="rId2"/>
  </p:sldMasterIdLst>
  <p:notesMasterIdLst>
    <p:notesMasterId r:id="rId45"/>
  </p:notesMasterIdLst>
  <p:handoutMasterIdLst>
    <p:handoutMasterId r:id="rId46"/>
  </p:handoutMasterIdLst>
  <p:sldIdLst>
    <p:sldId id="883" r:id="rId3"/>
    <p:sldId id="630" r:id="rId4"/>
    <p:sldId id="743" r:id="rId5"/>
    <p:sldId id="804" r:id="rId6"/>
    <p:sldId id="805" r:id="rId7"/>
    <p:sldId id="802" r:id="rId8"/>
    <p:sldId id="806" r:id="rId9"/>
    <p:sldId id="807" r:id="rId10"/>
    <p:sldId id="808" r:id="rId11"/>
    <p:sldId id="810" r:id="rId12"/>
    <p:sldId id="812" r:id="rId13"/>
    <p:sldId id="813" r:id="rId14"/>
    <p:sldId id="803" r:id="rId15"/>
    <p:sldId id="853" r:id="rId16"/>
    <p:sldId id="854" r:id="rId17"/>
    <p:sldId id="855" r:id="rId18"/>
    <p:sldId id="856" r:id="rId19"/>
    <p:sldId id="860" r:id="rId20"/>
    <p:sldId id="857" r:id="rId21"/>
    <p:sldId id="858" r:id="rId22"/>
    <p:sldId id="859" r:id="rId23"/>
    <p:sldId id="814" r:id="rId24"/>
    <p:sldId id="815" r:id="rId25"/>
    <p:sldId id="816" r:id="rId26"/>
    <p:sldId id="861" r:id="rId27"/>
    <p:sldId id="817" r:id="rId28"/>
    <p:sldId id="862" r:id="rId29"/>
    <p:sldId id="818" r:id="rId30"/>
    <p:sldId id="884" r:id="rId31"/>
    <p:sldId id="819" r:id="rId32"/>
    <p:sldId id="863" r:id="rId33"/>
    <p:sldId id="821" r:id="rId34"/>
    <p:sldId id="864" r:id="rId35"/>
    <p:sldId id="823" r:id="rId36"/>
    <p:sldId id="824" r:id="rId37"/>
    <p:sldId id="825" r:id="rId38"/>
    <p:sldId id="826" r:id="rId39"/>
    <p:sldId id="827" r:id="rId40"/>
    <p:sldId id="865" r:id="rId41"/>
    <p:sldId id="828" r:id="rId42"/>
    <p:sldId id="885" r:id="rId43"/>
    <p:sldId id="886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66FF33"/>
    <a:srgbClr val="FF99FF"/>
    <a:srgbClr val="FF66FF"/>
    <a:srgbClr val="00FFFF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933" autoAdjust="0"/>
    <p:restoredTop sz="94600" autoAdjust="0"/>
  </p:normalViewPr>
  <p:slideViewPr>
    <p:cSldViewPr snapToGrid="0">
      <p:cViewPr varScale="1">
        <p:scale>
          <a:sx n="83" d="100"/>
          <a:sy n="83" d="100"/>
        </p:scale>
        <p:origin x="182" y="67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9850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04.1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9878 10327,'17'0,"1"0,0 0,17 0,0 0,-17 0,17 0,-17 0,17 0,-17 0,-1 0,1 0,0 0,-1 0,1 0,17 0,0 0,-35 0,36 0,-36 0,17 0,19 0,-36 0,35 0,-35 0,18 0,-1 0,1 0,17 0,0 0,-17 0,0 0,17 0,-17 0,-1 0,1 0,0 0,-1 0,-17 0,18 0,-18 0,17 0,1 0,-18 0,18 0,-18 0,35 0,-35 0,18 0,-18 0,17 0,1 0,0 0,-1 0,1 0,17 0,0 0,-17 0,35 0,-35 0,-1 0,19 0,-1 0,-18 0,1 0,0 0,-18 0,35 0,-35 0,18 0,-18 0,17 0,1 0,-18 0,18 0,-18 0,35 0,-18 0,1 0,0 0,-18 0,35 0,-35 0,18-22,17 22,-17 0,-1 0,18 0,-17 0,17 0,1 0,-19 0,19 0,-19 0,19 0,-36 0,35 0,-18 0,1 0,0 0,-1 0,1 0,0 0,-1 0,1 0,35 0,-53 0,17 0,19 0,-19 0,1 0,0 0,-18 0,17 0,1 0,0 0,-1 0,1 0,-1 0,-17 0,18 0,0 0,17 0,0 0,-17 0,0 0,17 0,-17 0,17 0,0 0,-17 0,-1 0,1 0,35 0,-35 0,-1 0,18 0,1 0,-19 0,1 0,35 0,-18 0,0 0,1 0,-1 0,0 0,-17 0,0 0,17 0,-17 0,-1 0,1 0,-18 0,35-22,-35 22,18 0,17 0,-17 0,17 0,-17 0,-1 0,1 0,-1 0,1 0,17 0,1 0,-19 0,19 0,-1 0,-18 0,1 0,-18 0,18 0,-18 0,35 0,-35 0,18 0,-18 0,17 0,-17 0,18 0,0 0,17 0,-17 0,-1 0,1 0,-1 0,1 0,17 0,-17 0,0 0,35 0,-53 0,17 0,-17 0,18 0,-18 0,17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35.9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12083 4482,'-36'0,"1"0,-18 0,18 0,-18 0,18 0,-18 0,-35 0,52 0,-17 0,0 0,18 0,0 0,-18 0,0 0,0 0,18 0,0 0,-18 0,35 0,-35 0,18 0,0 0,-1 0,1 0,0 0,-18 0,18 0,-18 0,0 0,-35 0,17 0,-35 0,18 0,-18 0,36 0,17 0,-18 0,-17 0,0 0,17 0,18 0,-17 0,34 0,19 0,-19 0,-16 0,-1 0,-36 0,19 0,-1 0,18 0,1 0,16 0,1 0,17 0,-17 0,0 0,17 0,18 0,-35 0,17 0,1 0,-1 0,18 0,-35 0,-1 0,36 0,-35 0,0 0,17 0,-17 0,0 0,-1 0,36 0,-35 0,35 0,-18 0,18 0,-17 0,-1 0,18 0,-17 0,-19 0,19 0,-1 0,-17 0,17 0,0 0,1 0,17 0,-18 0,0 0,18 0,-17 0,-1 0,1 0,17 0,-18 0,-17-19,-1 19,19 0,-1 0,0 0,1 0,-18 0,35 0,-18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40.2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15363 4402,'0'-20,"18"20,0 0,-18-19,17 19,-17 0,18 0,0 0,-1 0,-17 0,18 0,0 0,-1 0,-17 0,36 0,-36 0,17 0,18 0,-35 0,36 0,-19 0,-17 0,18 0,0 0,-1 0,-17 0,18 0,0 0,-18 0,17 0,-17 0,18 0,-1 0,-17 0,18 0,-18 0,18 0,-18 0,17 0,1 0,-18 0,18 0,-18 0,17 0,-17 0,18 0,0 0,-18 0,17 0,-17 0,18 0,-1 0,1 0,-18 0,18 0,-1 0,-17 0,18 0,-18 0,18 0,-18 0,17 0,1 0,-18 0,18 0,-1 0,1 0,0 0,-1 0,18 0,1 0,-19 0,1 0,17 0,1 0,-19 0,1 0,-18 0,17 0,-17 0,0 0,18 0,0 0,-18 0,17 0,1 0,0 0,-1 0,-17 0,36 0,-19 0,1 0,17 0,0 0,1 0,17 0,-18 0,0 0,0 0,-17 0,0-20,17 20,-17 0,-1 0,-17 0,18 0,0 0,-1 0,18 0,-17 0,0 0,-1 0,1 0,17 0,-17 0,0 0,-1 0,18 0,-17 0,0 0,17 0,-17 0,-18 0,35 0,0 0,-17 0,0-19,34 19,-16 0,-19 0,1 0,17-20,-35 20,36 0,-19 0,1 0,-18 0,17 0,-17 0,18 0,0 0,-1 0,-17 0,18 0,-18 0,18 0,-1 0,-17 0,18 0,-18 0,18 0,-1 0,-17 0,18 0,-18 0,35 0,-35 0,18 0,-18 0,17 0,-17 0,18 0,0 0,-18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41.8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17886 4380,'0'0,"17"0,-17 0,18 0,-18 0,18 0,-1-19,1 19,0-20,-18 20,17 0,-17 0,18 0,0 0,-1 0,19 0,16 0,-16 0,-1 0,0 0,18 0,-35 0,-1 0,1 0,17 0,-35 0,18 0,0 0,-1 0,1 0,0 0,-1 0,1 0,-1 0,36 0,-35 0,17 0,-17 0,35 0,-35 0,-1 0,18 0,1 0,-19 0,1 0,0 0,-1 0,1 0,-18 0,18 0,-1 0,-17 0,18 0,-18 0,35 0,-17 0,-1 0,19 0,-19 0,1 0,17 0,-17 0,-18 0,35 0,-17-19,-1 19,1 0,0 0,-18 0,17 0,-17 0,18 0,0 0,-1 0,1 0,17 0,-17 0,35 0,-36 0,1 0,17 0,-35 0,18 0,0 0,-1 0,-17 0,18 0,-18 0,17 0,-17 0,18 0,0 0,-18 0,17 0,1 0,0 0,-18 0,17 0,-17 0,36 0,-19 0,1 0,17 0,-35 0,18 0,-1 0,1 0,-18 0,18 0,-18 0,35 0,-35 0,18 0,-1 0,1 0,-18 0,18 0,-18 0,17 0,-17 0,18 0,-1 0,-17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43.6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15328 4357,'0'0,"0"0,18 0,-1 0,1 0,0 0,-1 0,1 0,0 0,-1 0,19 0,-19 0,19 0,-19 0,18 0,1 0,-19 0,19 0,-1 0,0 0,18 0,-18 0,1 0,17 0,-1 0,-34 0,17 0,1 0,-1 0,-17 0,-1 0,19 0,-1 0,-18 0,19 0,-1 0,-17 0,-1 0,1 0,0 0,-1 0,-17 0,18 0,-18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4:09.90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6138 4026,'0'0,"0"0,18 0,-18 0,18 0,-1 0,1 0,0 0,-1 0,18 0,-17 0,17 0,1 0,-19-20,19 20,-1 0,0 0,18 0,-18 0,1 0,17 0,-18 0,0 0,18 0,-18 0,-17 0,0 0,17 0,-35 0,17 0,1 0,0 0,-1 0,1 0,-18 0,18 0,17 0,-17 0,-1 0,36 0,-18 0,-17 0,17 0,1 0,17 0,-36 0,1 0,17 0,-17 0,-18 0,35 0,-17 0,-1 0,-17 0,18 0,-18 0,18 0,-1 0,-17 0,18 0,-1 0,-17 0,36 0,-19 0,1 0,17 0,-17 0,0 0,17 0,-35 0,35 0,-17 0,17 0,-17 0,-1 0,1 0,0 0,-18 0,17 0,1 0,0 0,-1 0,18 0,-17 0,0 0,17 0,-17 0,-18 0,35 0,-17 0,-1 0,1 0,-18 0,35 0,-17 0,-1 0,1 0,-18 0,18 0,-1 0,1 0,-18 0,18 0,-1 0,1 0,-1 0,1 0,0 0,-1 0,1 0,0 0,-1 0,1 0,0 0,-1 0,19 0,-19 0,18 0,1 0,-19 0,1 0,0 0,-1 0,1 0,-18 0,35 0,-35 0,18 0,-18 0,17 0,1 0,-18 0,18 0,-18 0,35 0,-35 0,18 0,-1 0,1 0,0 0,-18 0,17 0,1 0,-18 0,17 0,-17-20,0 20,18 0,0 0,-18 0,0 0,17 0,-17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4:12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6227 4007,'0'0,"0"0,17 0,1 0,-1 0,19 0,17 0,-36 0,19 0,-19 0,18 0,1 0,-19 0,19 0,17 0,-36 0,19 0,-19 0,18 0,1 0,17 0,0 0,-18 0,0 0,18 0,0 0,-35 0,-1 0,1 0,-1 0,1 0,-18 0,18 0,-18-19,0 19,17 0,1 0,17 0,1 0,-19 0,1 0,35 0,-18 0,-17 0,-1 0,1 0,0 0,-1 0,-17 0,36 0,-36 0,17 0,-17 0,35 0,-35 0,18 0,0 0,-1 0,1-19,0 19,-1 0,1 0,17 0,-17 0,17 0,-35 0,18 0,-1 0,1 0,0 0,-18 0,35 0,-35 0,18 0,-1 0,1 0,17 0,0 0,1 0,-19 0,19 0,-36 0,17 0,1 0,0 0,-1 0,1 0,-1 0,1 0,0 0,-1 0,-17 0,36 0,-36 0,17 0,1 0,0 0,-1 0,18 0,-17 0,0 0,17 0,-17 0,17 0,-17 0,-1 0,1 0,-18 0,18 0,-18 0,17 0,1 0,-18 0,17 0,-17 0,18 0,0 0,-18 0,17 0,-17 0,18 0,-18 0,18 0,-1 0,-17 0,18 0,-18 0,18 0,-1 0,-17 0,18 0,-18 0,17 0,-17 0,18 0,0 0,-18 0,17 0,-17 0,18 0,-18 0,18 0,-1 0,1 0,-18 0,35 0,-35 0,18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4:24.3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6668 13072,'17'0,"-17"0,18 0,-18 0,17 0,1 0,0 0,-18 0,35 0,0 0,-17 0,0 0,34 0,-16 0,-1 0,0 0,-17 0,35 0,-53 0,17 0,19 0,-19 0,1-19,-18 19,18 0,-1 0,1 0,17 0,-35 0,36 0,-1 0,-18 0,19 0,-19 0,1 0,-18 0,18 0,-1 0,-17 0,18 0,0 0,-1 0,1 0,-18 0,17 0,1 0,-18 0,18 0,-1 0,1 0,-18 0,18 0,-1 0,19 0,-19 0,1 0,-1 0,1 0,-18 0,18 0,-1 0,1 0,-18 0,18 0,-1 0,-17 0,18 0,-18 0,18 0,-1 0,-17 0,18 0,-18 0,18 0,-18 0,17 0,1 0,-18 0,17 0,-17 0,18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4:26.8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6509 13902,'0'0,"17"0,-17 0,18 0,0 0,-18 0,17 0,19 0,-19-18,19 18,16 0,19 0,-18 0,35 0,-35 0,0 0,0 0,0 0,0 0,17 0,-34 0,16 0,-34 0,0 0,17 0,-17 0,-1 0,1 0,-18 0,18 0,-1 0,-17 0,18 0,-1 0,1-20,0 20,-18 0,35 0,18 0,-18 0,0 0,18 0,-17 0,-1 0,0 0,18 0,-18 0,1 0,-1 0,0 0,18 0,-35 0,-1 0,19 0,-36 0,35 0,-17 0,-1 0,1 0,0 0,17 0,-18 0,1 0,17 0,-17 0,17 0,1 0,-1 0,0 0,-17 0,17 0,-17 0,17 0,-17 0,17 0,0 0,-35 0,35 0,18 0,-35 0,0 0,35 0,-18 0,-18 0,1 0,17 0,-17 0,0 0,-1 0,1 0,-18 0,18 0,17 0,-35 0,18 0,17 0,-18 0,19 0,-1 0,-17 0,-1 0,19 0,-1 0,-35 0,35 0,-17 0,17 0,-35 0,35 0,-17 0,0 0,-18 0,17 0,1 0,-1 0,-17 0,18 0,-18 0,18 0,-18 0,17 0,1 0,-18 0,18 0,-18 0,17 0,-17 0,18 0,0 0,-18 0,17 0,-17 0,18 0,0 0,-18 0,17 0,-17 0,18 0,-18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4:28.40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10283 13884,'0'0,"0"0,18 0,17 0,-35 0,36 0,-1 0,-17 0,17 0,0 0,0 0,1 0,-1 0,-17 0,17 0,-17 0,-18 0,35 0,-35 0,17 0,19-20,-36 20,35 0,-17 0,-1 0,19 0,-36 0,17 0,18 0,-17 0,0 0,17 0,0 0,-17 0,17 0,-17 0,0 0,17 0,-18 0,1 0,0 0,-1 0,1 0,0 0,-18 0,17 0,1 0,0 0,-18 0,17 0,1 0,-1 0,-17 0,18 0,0 0,-18 0,17 0,1 0,0 0,-1 0,-17 0,18 0,0 0,-18 0,17 0,-17 0,18 0,-18 0,17 0,1 0,-18 0,18 0,-18 0,17 0,1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4:33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18715 13038,'0'0,"18"0,-1 0,36 0,-18 0,36 0,-18 0,17 0,-34 0,17 0,-18 0,0 0,18 0,0 0,-18 0,18 0,-18 0,18 0,-17 0,-1 0,18 0,-36 0,19 0,-1 0,18 0,-18 0,-17 0,17 0,-35 0,35 0,-17 0,17 0,-35-18,36 18,-19 0,19 0,-19 0,36 0,0 0,18 0,-19 0,19 0,0 0,-19 0,19 0,-18 0,-18 0,18 0,0 0,-18 0,18 0,-17 0,-19 0,18 0,-17 0,0 0,-1 0,1 0,0 0,35 0,-36 0,1 0,17 0,0 0,-35 0,36 0,-19 0,1 0,0 0,17 0,-35 0,18 0,-1 0,18 0,-17 0,17 0,-17 0,35 0,-53 0,35 0,-17 0,17 0,-17 0,-1 0,36 0,-35 0,-18 0,35 0,-17 0,-1 0,19 0,-19 0,-17 0,36 0,-19 0,1 0,0 0,-1 0,1 0,0 0,-1 0,18 0,-35 0,18 0,17 0,-17 0,0 0,-1 0,1 0,0 0,-18 0,17 0,1 0,-18 0,17 0,-17 0,18 0,17 0,-35-20,36 20,-19 0,1 0,-18 0,18 0,-18 0,17 0,-17 0,18 0,-1 0,-17 0,18 0,0 0,-1 0,-17 0,18 0,-18 0,35 0,-35 0,18 0,-18 0,35 0,-35 0,18 0,-18 0,18 0,-18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09.78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9966 10883,'0'0,"0"0,0 0,35 0,-17 0,0 0,17 20,0-20,0 0,1 0,-1 0,0 0,-17 0,17 0,0 0,-35 0,18 0,-18 0,18 0,-1 0,1 0,-18 0,35 0,-35 0,18 0,-18 0,18 20,-18-20,17 0,1 0,-18 0,17 0,1 0,0 0,-18 0,17 0,-17 0,36 0,-19 0,1 0,0 0,-18 0,17 0,1 0,-1 0,1 0,0 0,-18 0,17 0,19 0,-36 0,35 0,-17 0,17 0,-18 0,1-20,0 20,17 0,-17 0,-1 0,1 0,17 0,-17 0,0 0,17 0,-18 0,1 0,0 0,-1 0,1 0,-18 0,18 0,-1 0,-17 0,18 0,-18-20,18 20,-18 0,35 0,-35 0,17 0,1 0,0 0,17 0,0 0,-17 0,0 0,34 0,-34 0,0 0,-1 0,19 0,-19 0,-17 0,18 0,-18 0,18 0,-18 0,17 0,1 0,-18 0,18 0,-1 0,1 0,-18 0,17 0,19 0,-19 0,1 0,17 0,-35 0,18 0,17 0,-35 0,35 0,-35 0,18 0,-18 0,35 0,-17 0,0 0,17 0,-35 0,18 0,-1 0,-17 0,35 0,-35 0,36 0,-19 0,19 0,-19 0,1 0,0 0,-1 0,1 0,0 0,-18 0,17 0,-17 0,18 0,-1 0,-17 0,18 0,-18 0,18 0,-18 0,17 0,1 0,0 0,-18 0,17 0,1 0,-18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4:35.2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22225 13126,'0'0,"35"0,-35 0,18 0,-18 0,18 0,-1 0,1 0,-18 0,35 0,-35 0,18 0,-18-18,17 18,-17 0,36 0,-19 0,1 0,0 0,-18 0,17 0,1 0,-18 0,18 0,-1 0,1 0,-1 0,1 0,0 0,-1 0,-17 0,36 0,-36 0,35 0,-17 0,-18 0,35 0,-35 0,35 0,-35 0,18 0,-18 0,17 0,-17 0,18 0,0 0,-18 0,17 0,-17 0,18 0,-18 0,35 0,-17 0,-1 0,-17 0,18 0,-18 0,18 0,-1 0,19 0,-19 0,1 0,0 0,35 0,-36 0,1 0,17 0,-17-20,17 20,-17 0,17 0,-17 0,-1 0,18 0,-17 0,0 0,-1 0,-17 0,36 0,-36 0,17 0,1 0,0 0,-1 0,-17 0,18 0,-1 0,1 0,-18 0,18 0,-1 0,1 0,0 0,-1 0,-17 0,18 0,-18 0,18 0,-1 0,-17 0,18 0,-18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14T13:55:23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7073 8784 0,'0'35'109,"53"36"-93,53 70-1,-71-88-15,-17 0 16,-18-18-16,17 0 15,1-17-15,0 0 16,-18-1 0,17-17-16,1 0 187,0-53-187,-1 1 16,36-90-1,-35 90 1,0 16-16,-1 19 16,1-1-16,-18 0 15,17 1 1,-17-1-16,18 18 16,-18-18-1,18 1 16,-1-1-31,1 18 0,-18-35 16,18 17-16,-1 1 16,1-1-1,0 0 1,-18 1 0,17-1-16,-17 0 15,18 18 1,-18-17-16,17 17 15,1 0 1,-18-18 0,0 0 15,0 1 0,18 17-31,-1 0 47</inkml:trace>
  <inkml:trace contextRef="#ctx0" brushRef="#br0" timeOffset="1785.58">7726 9119 0,'17'0'125,"19"0"-94,34-17-15,142-19 0,-18-17-16,-18 18 15,-17-53-15,18 17 16,17-34-16,17 34 15,1 0-15,-18 1 16,18-1-16,-36 1 16,-35 17-16,0 0 15,-35 35-15,-35 1 16,-19-1-16,-16 0 16,-1 1-16,-17 17 15,-18-18-15,17 1 16,1 17-16,0 0 15,-1-18-15,1 0 16,0 1-16,17 17 16,18-18-16,-18 0 15,36 18-15,-19 0 16,1 0-16,-17 0 16,34 0-16,-17 0 15,-18 0-15,18 0 16,-17 0-16,-19 0 15,1 0-15,0 18 16,-1 0-16,1-18 16,17 17-16,-17-17 15,35 18-15,-18-18 16,18 18-16,-18-1 16,18 1-16,-18 17 15,18-17-15,-35-1 16,17 1-16,0-18 15,-17 0 1,0 18-16,-1-18 16,1 17-16,0-17 15,-18 18-15,17 0 16,19-1-16,-19-17 16,1 18-1,-1-1-15,1-17 16,17 18-16,1 0 15,-1-1-15,18 1 16,0 0-16,-18-1 16,18 1-16,-18 0 15,0-18-15,1 17 16,17 1-16,0-1 16,0-17-16,-1 18 15,1-18-15,-17 18 16,-36-1-16,17-17 15,1 0-15,0 0 32,-1 18-32,1-18 15,-1 18 1,1-1-16,0 1 16,-1 0-1,1-18-15,0 17 16,-1 1-1,1-18 48,0 18-47,-1-18-1,-17 17-15,18-17 16,-1 18-16,1-18 15,0 0 1</inkml:trace>
  <inkml:trace contextRef="#ctx0" brushRef="#br0" timeOffset="2946.01">12876 8308 0,'0'18'47,"36"52"-31,-1 1-16,18 17 15,-18-18-15,36 1 16,-54-36-16,1 18 16,0-35-16,-1-1 15,1 1-15,-18 0 16,0-1-1,0 1 17,18-18-17,-36 18 79,-17-1-94,-18 1 16,17 0-16,-17-1 15,18-17-15,0 18 16,0-1-16,17 1 16,0 0-16,18-1 15,-17 1 1,-1-18-16,0 0 15,18 18 1,0-54 140,0-34-156,0 35 16,18-36-16,0 0 16,-18 19-16,17-1 15,-17 35 1,18-35-16,0 0 0,-18 18 15,0 0-15,0-18 16,0 35-16,0-35 16,0 35-16,0 1 15,0-1-15,0 1 16,0-1 0,0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5:00.1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11165 9013,'0'0,"18"0,-18 0,18 0,-18 0,17 0,1 0,0 0,-18 0,17 0,-17 0,18 0,0 0,-18 0,17 0,-17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5:01.8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11448 8952,'17'0,"1"0,-18 0,18 0,-1-22,1 22,17 0,-17 0,17 0,0 0,-17 0,17 0,1 0,-1 0,-18 0,1 0,17 0,1 0,-19 0,1 0,0 0,-18 0,17 0,1 0,-1 0,19 0,-19 0,1 0,35 0,-18-22,18 22,0 0,0 0,-18 0,1 0,16 0,-16 0,-1 0,0 0,-17 0,17 0,-17 0,-1 0,1 0,0 0,17 0,-35 0,18 0,17 0,-35 0,35 0,0 0,1 0,-19 0,19 0,17 0,0 0,-36 0,54 0,-54 22,36-22,-35 0,0 0,17 0,0 0,-35 0,35 0,-17 0,0 0,17 0,0 0,-17 0,17 0,0 0,-17 0,0 0,-1 0,19 0,-36 0,35 0,-35 0,18 0,-1 0,1 0,17 0,0 0,1 0,-1 0,0 0,18 0,-18 0,1 0,-1 0,18 0,-18 0,0 0,1 0,-1 0,0 0,1 0,-19 0,-17 0,35 0,-35 0,36 0,-1 0,-35 0,18 0,17 0,-17 0,-1 0,-17 0,18 0,-1 0,1 0,0 0,-18 0,35 0,-17 0,-18 0,35 0,-17 0,-1 0,36 0,-53 0,18 0,17 0,-35 0,18 0,-18 0,0 0,35 0,-35 0,18 0,-1 0,1 0,17 0,-35 0,18 0,-18 0,-35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5:03.9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11430 8877,'18'0,"-1"0,1 0,0 0,34 0,-34 0,17-22,1 22,-1 0,0 0,1 0,-19 0,18 0,18 0,-17 0,-19 0,1 0,17 0,-17 0,-1 0,1 0,0 0,17 0,0 0,-17 0,17 0,0 0,1 0,-1 0,0 0,1 0,-1 0,35 0,-17 0,0 0,-17 0,34 0,-35 0,18 0,18 0,17 0,-70 0,35 0,0 0,-18 0,0 0,18 0,-35 0,17 0,-17 0,34 0,-16 0,-1 0,0 0,-17 0,17 0,0 0,1 0,-1 0,0 0,1 0,-19 0,19 0,-1 0,-18 0,19 0,17 0,-18 0,18 0,-18 0,18 0,-18 0,1 0,-1 0,0 0,-17 0,-1 0,-17 0,18 0,0 0,-1 0,-17 0,18 0,17 0,-35 0,36 0,-36 0,17 0,36 0,-53 0,18 0,17 0,-35 0,35 0,-35 0,18 0,0 0,-1 0,1 0,-1 0,19 0,-19 0,1 0,0 0,-1 0,1 0,0 0,-18 0,17 0,-17 0,18 0,-1 0,1 0,0 0,-1 0,-17 0,18 0,-18 0,18 0,-18 0,17 0,1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5:11.1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19844 8881,'0'0,"17"0,-17 0,18 0,0 0,-1 0,1-21,17 21,1 0,16 0,1 0,18 0,17 0,0 0,0 0,18 0,-17 0,16 0,-34 0,35 0,-18 0,-18 0,19 0,-19 0,-17 0,0 0,0 0,0 0,0 0,-18 0,18 0,35 0,-53 0,18 0,-17 0,17 0,-18 0,0 0,0 0,-17 0,17 0,1-23,-1 23,-17 0,17 0,0 0,18 0,-35 0,-1 0,19 0,-1 0,-18 0,1 0,0 0,17 0,-17 0,-1 0,19 0,-19 0,36 0,-35 0,17 0,18 0,-35 0,35 0,-18 0,0 0,-17 0,35 0,-53 0,17 0,1 0,0 0,-1 0,-17 0,18 0,-1 0,1 0,-18 0,35 0,-35 0,36 0,-19 0,19 0,-19 0,1 0,0 0,-1 0,1 0,-18 0,17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5:12.9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17604 8877,'0'0,"0"0,35 0,-17 0,-1 0,18 0,1 0,-19 0,19 0,17 0,-36 0,1 0,-1 0,36 0,-35 0,0 0,35 0,-53 0,17 0,19 0,-36 0,17 0,1 0,-1 0,1-22,0 22,17 0,-17 0,-1 0,1 0,35 0,-18 0,-17 0,-1 0,19 0,-19 0,1 0,0 0,-1 0,1 0,-18 0,17 0,1 0,-18 0,18 0,-18 0,17 0,-17 0,36 0,-19 0,1 0,17 0,-35 0,18 0,0 0,-1 0,-17 0,18 0,-18 0,17 0,1 0,-18 0,18 0,-18 0,17 0,-17 0,18 0,0 0,-18 0,0 0,-36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6:01.2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10125 10427,'35'0,"-35"0,18-20,-1 20,19 0,-1 0,18 0,-18 0,0 0,-17 0,35 0,-35 0,-18 0,17 0,1 0,-18 0,17 0,-17 0,18 0,0 0,17 0,-17 0,35 0,-36 0,36 0,-35 0,35 0,-18 0,-35 0,35 0,-17 0,-18 0,17 0,1 0,-18 0,18 0,-18 0,17 0,-17 0,0 0,18 0,0 0,17 0,-35 0,18 0,17 0,-17 0,-1 0,1 0,-18 0,35 0,-17 0,-1 0,1 0,0 0,-1 0,19 0,-19 0,1 0,-1 0,-17 0,18 0,0 0,-1 0,-17 0,36 0,-19 0,1 0,0 0,-1 0,18 0,1 0,-19 0,1 0,17 0,-17 0,17 0,-17 0,17 0,0 0,-17 0,17 0,-17 0,0 0,17 0,18 0,-36 0,1 0,0 0,-1 0,1 0,0 0,-1 0,1 0,0 0,-1 0,18 0,-35 0,18 0,0 0,-1 0,-17 0,18 0,0 0,-1 0,1 0,-18 0,18 0,-1 0,1 0,17 0,-35 0,35 0,-35 0,36 0,-19 0,19 0,-19 0,19 0,-1 0,-18 0,1 0,17 0,-17 0,0 0,-1 0,1 0,0 0,-18 0,17 0,1 0,-1 20,19-20,-36 0,17 0,36 0,-35 0,0 0,-1 0,1 0,0 0,-1 0,-17 0,18 0,-1 0,-17 0,18 0,-18 0,18 0,-1-20,-17 20,18 0,-18 0,18 0,-18 0,17 0,1 0,-18 0,18 0,-1 0,1 0,-18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6:08.0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15646 4896,'0'0,"0"0,18-19,-18 19,40-18,-22 18,2 0,-20 0,19 0,0-20,0 20,0-19,-19 19,19 0,1 0,-2 0,-18 0,39 0,-20-18,0 18,19 0,0 0,1 0,-1 0,0 0,20 0,-1 0,-37 0,18 0,-18 0,18 0,-38 0,38 0,-38 0,39 0,-1 0,0 0,19 0,-19 0,1 0,18 0,0 0,-18 0,37 0,-18 0,0 0,-1 0,1 0,-20 0,-19 0,19 0,0 0,-38 0,39 0,-39 0,38 0,-18 0,-2 0,20 0,1 0,-20 0,1 0,37 0,1 0,-20 0,0 0,1 0,-21 0,40 0,-19 0,-39 0,38 0,-20 0,21 0,-20 0,20 0,-1 0,0 0,-18 0,18 0,-19 0,19 0,0 0,-18 0,18 0,-19 0,1 0,-2 0,20 0,1 0,-20 0,20 0,-1 0,-19 0,0 0,19 0,-19 0,1 0,-2 0,22 0,-2 0,-19 0,19-20,-19 20,0 0,1 0,-20 0,38 0,-38 0,19 0,0 0,0 0,19 0,-38 0,20 0,-20-18,19 18,-19 0,19 0,-19-19,19 19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6:10.97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15610 9495,'20'0,"-20"0,19 0,19 0,20 0,-20 0,19 0,1 0,-1 0,19 0,-18 0,-19 0,19 0,-20 0,-19 0,0 0,19 0,-19-19,1 19,-2 0,21 0,-20 0,20-20,-1 20,-20 0,21 0,-1-18,-18 18,-2 0,21 0,-39 0,38 0,-38 0,19 0,0 0,1 0,-2 0,22 0,-22 0,21 0,19-19,-40 19,20 0,1 0,-1 0,-18 0,18 0,0 0,0 0,-19 0,1 0,37 0,-19 0,-18 0,-2 0,21 0,0 0,-21 0,21 0,-1 0,-18 0,-2 0,40 0,-39 0,0 0,0 0,19 0,-38 0,39 0,-39 0,19 0,-19 0,39 0,-39 0,18 0,20 0,-18 0,18 0,1 0,-20 0,0 0,1 0,36 0,-56 0,20 0,18 0,1 0,-21 0,2 0,-1 0,0 0,-19 0,19 0,1 0,-2 0,2 0,-2 0,21 0,-1 0,-38 0,38 0,2 0,-40 0,38 0,-38 0,18 0,-18 0,0 0,20 0,-20 0,19 0,0 0,-19 0,19 0,-19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20.8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7990 4343,'0'0,"36"0,-19 0,1 0,17 0,-17 0,0 0,17 0,18 0,0-19,0 19,-1 0,1 0,0 0,0 0,-17 0,16 0,1 0,0 0,-17 0,16 0,-16 0,-1 0,0 0,1 0,-19-20,1 20,-1 0,1 0,0 0,-1 0,1 0,17 0,1 0,17 0,-1 0,19 0,-18 0,0 0,0 0,-18 0,0 0,1 0,-19 0,18 0,-35 0,18 0,0 0,-1 0,-17 0,18 0,17 0,-17 0,0 0,17 0,0 0,-35 0,35 0,-35 0,18 0,0 0,-1 0,1 0,-18 0,35 0,1 0,-36 0,35 0,0 0,-17 0,-1 0,1 0,0 0,-1 0,19 0,-36 0,17 0,18 0,-17 0,0 0,17 0,-17 0,17 0,-17 0,35 0,-36 0,1 0,17 0,-35 0,18 0,-1 0,1 0,-18 0,18 0,-18 0,17 0,1 0,0 0,-1 0,1 0,17 0,18 0,-35 0,-1 0,19 0,-1 0,-18 0,1 0,0 0,-1 0,1 0,-18 0,35 20,1-20,-19 0,1 0,17 0,-17 0,-18 0,17 0,1 0,0 0,-1 0,1 0,0 0,17 0,-17 0,17 0,-18 0,1 0,17 0,-17 0,0 0,17 0,-35 0,18 0,17 0,0 0,-17 0,17 0,-17 0,17 19,-17-19,17 0,-17 0,-1 0,18 0,-17 0,17 20,-17-20,0 0,-1 0,-17 0,18 0,-18 0,18 0,-1 0,-17 0,18 0,17 0,-35 0,35 0,-35 0,18 0,-18 0,18 0,-18 0,17 0,1 0,-18 0,18 0,-1 0,1 0,-18 0,17 0,-17 0,0 0,18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6:15.1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14288 14238,'0'0,"18"0,-18 0,20 0,18-20,20 20,-20 0,19 0,1 0,19 0,-39 0,19 0,-19 0,20 0,-39 0,19 0,0 0,-18-19,18 19,-38 0,20 0,18 0,-38 0,19 0,19 0,-18 0,18 0,0 0,-19 0,0 0,20 0,18 0,-19 0,0 0,0 0,-18 0,37 0,-57 0,39 0,0 0,-39 0,18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6:16.7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15575 14148,'20'0,"37"0,-38 0,38 0,-18 0,18 0,0 0,1 0,-1 0,1 0,-1 0,-19 0,-18 0,18 0,20 0,-39 0,19 0,-18 0,-2 0,2 0,-1 0,-19 0,38-18,0 18,-38 0,20 0,-2 0,21 0,-20 0,0 0,1 0,-2 0,2 0,-1 0,0 0,0 0,19 0,-38 0,38 0,2 0,17 0,-19 0,0 0,0 0,1-19,19 19,-40 0,2 0,18 0,-19 0,19 0,-18 0,37 0,-38 0,20 0,-1 0,0 0,20 0,-39 0,39 0,-40 0,21 0,-1 0,-19 0,20 0,-1 0,-19 0,19 0,-18 0,18 0,0 0,-18 0,-2 0,21 0,-20 0,20 0,-1 0,0 0,0 0,1 0,-1 0,0 0,1 0,-21 0,2 0,18 0,-19 0,19 0,0 0,2 0,-22 0,20 0,1 0,-20 0,20 0,-1 0,0 0,19 0,-19 0,-18 0,-1 0,0 0,0 0,-19 0,20 0,-20 0,18 0,-18 0,39 0,-39 0,38 0,-38 0,19 0,20 0,-21 0,2 0,0 0,-20 0,38 0,-38 0,19 0,-19 0,19 0,0 0,0 0,-19 0,19 0,1 0,-2 0,-18 0,20 0,-20 0,19 0,0 0,-19 0,19 0,-19 0,20 0,-2 0,-18 0,20 0,-20 0,18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6:27.5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10125 11047,'17'0,"-17"-20,18 20,-18 0,0-22,35 22,-35 0,36-22,-19 22,1 0,-1 0,1 0,17 0,1 0,-1 0,-17-21,17 21,-17 0,-1 0,18 0,18-22,0 0,-17 22,-1 0,0 0,0 0,18 0,-17 0,-1 0,18 0,-18 0,18 0,0 0,0 0,0 0,0 0,-18 0,0 0,0 0,1 0,17 0,-36 0,19 0,-19 0,18 0,1 0,-19 0,19 0,-1 0,0 0,1 0,-1 0,0 0,-17 0,-1 0,36 0,-35 0,0 0,-1 0,18 0,-17 0,0 0,35 0,-36 0,1 0,0 0,34 0,-16 0,-1 0,0 0,1 0,-1 0,18 0,-18 0,0 0,1 0,-1 0,-17 0,-1 22,1-22,-18 0,17 0,1 0,17 0,-17 0,-18 0,18 0,-1 0,1 0,-18 0,35 0,-35 0,18 0,-1 0,1 0,-18 0,18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6:33.1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10001 10910,'0'0,"36"-21,-19 21,1-20,17 20,18 0,0 0,-18 0,-17 0,17 0,0 0,1 0,-19 0,36 0,-35 0,0 0,17 0,0 0,-17 0,-1 0,36 0,-17 0,-1 0,18 0,0 0,0 0,-1 0,-16 0,34 0,-17 0,-17 0,-1 0,0 0,0 0,18 0,-17 0,-19 0,18 0,1 0,-1 0,-17 0,35 0,-36 0,36 0,-18 0,-17 0,17 0,18 0,-35 0,0 0,-1 0,18 0,-17 0,0 0,17 0,-35 0,35 0,-17 0,-18 0,35 0,-35 0,18 0,17 0,-17 0,17 0,-17 0,-1 0,1 0,17 0,0 0,1 0,-1 0,18 0,-18 0,1 0,-1 0,-18 0,1 0,0 0,-1 0,-17 0,18 0,0 0,-1 0,-17 0,18 0,0 0,-1 0,1 0,-1 0,1 0,0 0,17-21,-17 21,-18 0,35 0,-35 0,18 0,-1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6:42.7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11677 10834,'0'0,"18"0,-18-19,17 19,-17 0,18 0,-18-20,18 20,-1 0,1 0,-1 0,1 0,17 0,-17 0,0 0,17 0,0 0,0 0,-17 0,35 0,-35 0,17 0,0 0,0 0,-17 0,35 0,-18 0,18 0,-17 0,16 0,1 0,-17 0,17 0,-1 0,19 0,-18 0,0 0,17 0,-17 0,0 0,0 0,0 0,-35 0,-1 0,19 0,-1 0,0 0,-17 0,17 0,0 0,1 20,-1-20,0 0,18 0,-18 0,-17 0,17 0,1 0,17 0,-18 0,-18 0,19 0,17 0,-18 0,-17 19,17 1,0-20,0 0,-17 0,17 0,18 0,-18 0,1 0,-1 0,0 0,1 0,-1 0,-17 0,-1 0,18 0,-35 0,36 0,-19 0,-17 0,36 0,-1 0,-17 0,-1 0,36 0,0 19,-18-19,18 0,-18 0,1 0,-1 0,18 0,-18 0,18 0,-35 0,35 0,-18 0,36 0,-36 0,18 0,0 0,17 0,-17 0,0 0,-18 0,18 0,0 0,-18 0,1 0,-19 0,19 0,-1 0,-17 0,-1 0,-17 0,18 0,-18 0,17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6:44.7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11659 12684,'18'0,"0"0,-1 0,1 0,35-19,-18 19,0 0,1 0,-1 0,53 0,-35 0,0 0,0 0,0 0,0 0,0 0,17 0,1 0,17 0,-35 0,17 0,-34 0,34 0,-17 0,-18 0,18 0,0 0,18 0,-36 0,18 0,18 0,-19 0,1 0,18 0,-1 0,36 0,-53 0,35 0,-35 0,18 0,17 0,-35 0,0 0,-18 0,36 0,-18 0,-18 0,18 0,17 0,-17 0,18 0,-1 0,-17 0,18 0,-1 19,-17-19,36 20,-54-20,18 0,0 0,0 0,-36 0,19 0,-1 0,-18 0,1 0,0 0,-1 0,1 0,0 0,-1 0,-17 0,18 0,-18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7:00.6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8096 4148,'0'0,"0"0,0 0,18 0,0-18,34 18,-16 0,-1 0,36 0,-1 0,-17 0,18 0,-18 0,35 0,-35 0,0 0,-36 0,18 0,1 0,17 0,-18 0,0 0,0 0,1 0,17 0,0 0,0 0,-1 0,19 0,0 0,-1 0,-17 0,0 0,0 0,0 0,-18 0,-17 0,-1 0,1 0,-18 0,18 0,-1 0,1 0,-18 0,35 0,-35 0,18 0,17 0,-17 0,-1 0,19 0,-1 0,-17 0,-1 0,1 0,-1 0,1 0,0-20,17 20,0 0,-17 0,0 0,17 0,-18 0,1 0,0 0,-1 0,1 0,-18 0,35 0,-17 0,17 0,-17 0,0 0,17 0,0 0,0 0,18 0,-17 0,-1 0,18 0,-18 0,0 0,36 0,-1 0,-34 0,17 0,0 0,-18 0,18 0,0 0,-18 0,18 0,-18 0,-17 0,17 0,0 0,-35 0,18 0,17 0,-17 0,-1 0,19 0,-19 0,1 0,17 0,-17 0,17 0,1 0,-1 0,0 0,0 0,18 0,-17 0,-1 0,-18 0,1 0,0 0,-18 0,17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7:06.2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7955 4145,'18'0,"-1"0,19 0,-1 0,-17 0,-1 0,36 0,-18 0,-17 0,17 0,1 0,34 0,-35 0,18 0,-17 0,17 0,0 0,-18 0,18 0,0 0,52 0,-34 0,17 0,0 0,1 0,-19 0,18 0,-17 0,-18 0,17 0,-17 0,0 0,0 0,-18 0,18 0,0 0,-17 0,-1 20,0-20,0 0,18 0,-17 0,-1 0,0 0,0 0,18 0,0 0,0 0,0 0,-35 0,17 0,0 0,1 0,-1 0,-18 0,19 0,-19 0,-17 0,36 0,-1 0,0 0,0 0,1 0,17 18,0-18,-18 0,18 0,0 0,17 0,-17 0,-18 0,18 0,0 0,-17 0,-1 0,-18 0,19 0,-36 0,17 0,1 0,0 0,-18 0,17 0,1 0,0 0,-18 0,17 0,1 0,-1 0,1 0,0 0,-1 0,1 0,-18 0,18 20,-1-20,1 0,-18 0,35 0,-35 0,18 0,-18 0,0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7:16.7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8061 3707,'18'0,"-1"0,1 0,17-18,-17 18,17-20,0 20,-17 0,0 0,-1 0,-17 0,36 0,-36 0,17 0,18 0,-17 0,0 0,35 0,-36 0,1 0,17 0,1 0,-19 0,18 0,-17 0,17 0,1 0,-1 0,-17 0,17 0,0 0,0 0,-17 0,17 0,1 0,-1 0,-18 0,19 0,-36 0,35 0,-17 0,-18 0,35 0,-35 0,35 0,-17 0,-18 0,35 0,0 0,1 0,-19 0,19 0,17 0,-36 0,18 0,1 0,-1 0,18 0,0 0,-36 0,19 0,-1 0,0 0,-17 0,0 0,-1 0,1 0,-18 0,18 0,-18 0,17 0,-17 0,18 0,-1 0,-17 0,18 0,-18 0,18 0,-18 0,17 0,1 0,-18 0,18 0,-18 0,17 0,1 0,-18 0,18 0,-18 0,17 0,-17 0,35 0,-35 0,18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7:24.6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4833 7025,'0'0,"0"0,18 0,-1 0,19-19,-36 19,35 0,-35 0,18 0,-1 0,1-19,17 19,-17 0,17 0,0 0,1 0,16 0,-16 0,-19 0,19 0,-1 0,-17 0,-1 0,1 0,-18 0,18 0,-1 0,-17 0,18 0,-1 0,1 0,0 0,17 0,-17 0,-1 0,36 0,-53 0,18 0,-1 0,1 0,-18 0,18 0,-18 0,17 0,-17 0,18 0,0 0,-1 0,1 0,0 0,17 0,-35 0,17 0,1 0,0 0,-1 0,1 0,-18 0,18 0,-18 0,35 0,-35 0,18 0,-18 0,17 0,-17 0,36 0,-36 0,35 0,-35 0,17 0,-17 0,18-20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23.78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7955 4524,'0'0,"18"0,-18 0,17 0,1-20,17 20,1 0,-1 0,18 0,0 0,0 0,0 0,17 0,-17 0,0 0,35 0,-35 0,0 0,-35 0,17 0,0 0,-17 0,-1 0,-17 0,18 0,-18 0,18 0,-18 0,35 0,0 0,1-20,-1 20,18 0,-18 0,18 0,-18 0,1 0,-19 0,18 0,-35 0,18 0,0 0,-1 0,-17 0,18 0,17 0,-17 0,0 0,17 0,0 0,0 0,18 0,-35 0,35 0,-36 0,1 0,0 0,-1 0,1 0,-18 0,18 0,17 0,-17 0,17 0,18 0,0 0,-18 0,0 0,1 0,-1 0,-18 0,1 0,0 0,-1 0,1 0,17 0,-17 0,0 0,-1 0,1 0,-1 0,19 0,-19 0,1 0,17 0,-17 0,-18-19,35 19,-35 0,36 0,-36 0,17 0,1 0,-18 0,17 0,1 0,0 0,-1 0,1-20,0 20,-1 0,1 0,0 0,-1 0,36 0,-35 0,-1 0,19 0,-19 0,1 0,17 0,-17 0,-18 0,35 0,-35 0,18 0,-1 0,1 0,0 0,-18 0,35 0,-35 20,35-20,1 0,-19 0,1 0,17 0,-17 0,-1 0,1 0,0 0,-1 0,1 0,-18 0,18 0,-1 0,1 0,-1 0,1 0,0 0,-1 0,-17 0,18 0,-18 0,35 0,-35 0,18 0,17 19,-35-19,18 0,-1 0,1 0,0 0,-1 0,19 0,-19 0,-17 0,36 0,-36 0,17 0,-17 0,18 0,0 0,-1 0,1 0,-1 0,1 0,0 0,-1 0,1 20,0-20,-1 0,1 0,-18 0,18 0,-18 0,35 0,-35 0,17 0,1 0,0 0,-1 20,1-20,0 0,17 0,-35 0,35 0,-35 0,18 0,-18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7:53.0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7938 11097,'0'0,"0"0,0 0,35 0,-18-20,1 20,0 0,-18 0,17 0,1 0,-18 0,35 0,-17 0,17 0,0 0,1 0,17 0,-36 0,36 0,-18 0,1 0,-1 0,0 0,18 0,-17 0,-19 0,18 0,1 0,-19 0,-17 0,36 0,-19 0,1 0,0 0,-18 0,35 0,0 0,-35 0,35 0,-35 0,36 0,-19 0,1 0,0 0,17 0,-18 0,1 0,0 0,-18 0,35 0,-35 0,18 0,17 0,-35 0,35 0,-35 0,18 0,-18 0,18 0,-18 0,17 0,1 0,-1 0,-17 0,36 0,-36 0,17 0,1 0,0 0,-18 0,17 0,-17 0,36 0,-19 0,1 0,-1 0,1 0,0 0,-18 0,17 0,1 0,0 0,-18 0,17 0,1 0,0 0,17 0,-18 0,1 0,17 0,1 0,-19 0,1 0,-18 0,18 20,-18-20,17 0,1 0,-18 0,18 0,-18 0,17 0,1 0,-1 0,-17 0,36 0,-19 0,1 0,0 0,-1 0,1 0,17 0,-17 0,-1 0,-17 0,18 0,-18 0,35 0,-35 0,18 0,17 0,-35 0,36 0,-1 0,-35 0,17 0,-17 0,18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7:55.1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9648 6988,'18'0,"0"0,-1 0,19 0,-1 0,0 0,1 0,16 0,-16-19,34 19,-34 0,-1 0,18 0,-36 0,19 0,-1 0,-17 0,17 0,0 0,0-19,1 19,-19 0,1 0,17 0,1 0,-19 0,18 0,-17 0,35 0,-18 0,1 0,16 0,1 0,-17 0,-19 0,19 0,-19 0,-17 0,18 0,-1 0,-17 0,18 0,-18 0,35 0,-17 0,0 0,17 0,18 0,0 0,-18 0,18 0,-35 0,17 0,0 0,-17 0,17 0,-17 0,17 0,-17 0,17 0,-17 0,17 0,-18 0,36 0,-53 0,18 0,35 0,-53 0,18 0,-1 0,-17 19,0-19,18 0,0 0,-1 0,-17 0,35 0,-35 0,18 0,-18 0,18 0,-1 0,-17 0,18 0,-18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7:57.5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8043 11027,'0'0,"0"0,18 0,0 0,-1 0,1 0,0 0,17 0,-18 0,1 0,0 0,-1 0,1 0,0 0,-1 0,19 0,-19 0,1 0,-1 0,19 0,-1 0,-17 0,17 0,-17 0,-1 0,36 0,-53 0,18 0,-1 0,1 0,0 0,17 0,-35 0,35 0,-17 0,0 0,-1 0,1 0,17 0,0 0,-17 0,0 0,17 0,18 0,-36 0,19 0,-19 0,1 0,0 0,-1 0,1 0,0 0,17 0,-17 0,-1 0,1 0,-1 0,1 0,17 0,-35 0,36 0,-1 0,-35 0,35 0,-17 0,-18 0,35 0,0 0,1 0,-19 0,19 0,-1 0,-18 0,1 0,0 0,17 0,-35-18,35 18,-35 0,18 0,0 0,-1 0,-17 0,18 0,-18 0,35 0,-35 0,35 0,-17 0,0 0,17-20,-17 20,-1 0,1 0,17 0,-35 0,18 0,-1 0,1 0,-18 0,18 0,-1 0,-17 0,18 0,-18 0,18 0,-1 0,1 0,-18 0,18 0,-18 0,17 0,1 0,-18 0,17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7:58.63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10178 10989,'0'0,"-18"0,18 0,-18 0,1 0,-1 0,18 0,-18 0,1 0,-18 0,-18 0,35 0,-17 0,-18 0,0 0,18 0,-18 0,17 0,-17 0,18 0,-18 0,36 0,-1 0,0 0,-17 0,17 0,-17 0,18 0,-19 0,19 0,-19 0,1 0,17 0,-17 0,18 0,-36 0,35 0,-17 0,-1 0,1 0,17 0,-17 0,18 0,-19 0,1 0,17 0,-35 0,18 0,18 0,-19 0,19 0,-19 0,19 0,-1 0,0 0,18 0,-17 0,-1 0,1 0,-1 20,-17-20,17 0,0 0,1 0,-1 0,0 0,18 0,-17 0,17 0,-36 0,36 0,-17 18,17-18,-35 0,35 0,-18 0,18 0,-18 0,1 0,17 0,-18 0,18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7:59.9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8061 10901,'0'0,"0"0,35 0,-17 0,0 0,17 0,-18 0,36 0,0 0,-17 0,16 0,1 0,0 0,18 0,-1 0,-17 0,0 0,-17 0,-1 0,0 0,18 0,-18 0,1 0,-1 0,0 0,18 0,-18 0,18 0,-17 0,34 0,-17 0,-18 0,18 0,0 0,18 0,-36 0,-17 0,-1 0,18 0,-17 0,0 0,-18 0,17 0,1 0,0 0,17 0,-17 0,-1 0,1 0,0 0,-1 0,1 0,-1 0,1 0,-18 0,18 0,-1 0,-17 0,18 0,-18 0,18 0,-18 0,35 0,-35 0,18 0,-1 0,1 0,-18 0,17 0,-17 0,18 0,0 0,-18 0,0 0,-18 0,18 0,-18 0,-17 0,18 0,-19 0,-17 0,-35 0,0 0,-36 0,1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2T08:08:46.9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17551 7161,'0'0,"17"0,36 0,0 0,18 0,-1 0,1 0,35 0,-18 0,0 0,-17 0,-1 0,-17 0,0 0,-35 0,35 0,-53 0,17 0,1 0,17 0,-17 0,-1 0,19 0,17 0,0 0,35 0,-18 0,1 0,-18 0,17 0,-17 0,-18 0,18 0,-17 0,-19 0,19 0,-1 0,-35 0,35 0,-17 18,35-18,-36 0,1 0,17 0,36 0,-36 0,0 0,18 0,0 0,-18 0,1 18,17-18,-36 0,19 0,-19 0,54 0,-36 0,18 0,0 0,17 0,-34 0,17 0,0 0,-18 0,0 0,18 0,-18 0,-17 0,17 0,1 0,-1 0,-18 0,19 0,17 0,-18 0,0 0,0 0,1 0,34 17,-17-17,-18 0,18 0,0 0,-17 0,-1 0,18 0,-18 0,18 0,-18 0,18 0,-35 0,35 0,-18 0,0 0,1 0,-1 0,-18 0,1 0,0 0,17 0,-17 0,-1 0,36 0,-17 0,-1 0,18 0,0 0,-18 0,18 0,0 0,-18 0,0 0,1 0,-19 0,36 0,-35 0,17 0,0 0,1 0,17 0,-36 0,18 0,-17 0,17 0,-17 0,17 0,1 0,-19 0,-17 0,35 0,-17 0,17 0,1 0,-19 0,19 0,-1 0,0 0,18 0,18 0,-18 0,-1 0,1 0,-17 0,-1 0,-17 0,34 0,-34 0,0 0,-1 0,-17 0,18 0,0 0,-18 0,17 0,-17 0,18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2T08:08:49.8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1976 8079,'0'0,"17"0,1-18,17 18,-17 0,17 0,0 0,18 0,0 0,18 0,-1 0,1 0,17 0,18 0,-36 0,36 0,-35 0,35 0,17 0,-52 0,17 0,18 0,-36 18,-17-18,18 0,-1 0,1 0,17 0,-17 0,-19 0,19 0,-36 0,36 0,-18 17,-18-17,18 0,-18 0,36 0,-36 0,0 18,1-18,-19 0,36 0,0 0,-18 0,1 0,17 0,-18 0,18 0,0 0,17 0,-17 0,18 0,-1 0,1 0,-1 0,19 0,-1 0,-35 0,17 0,-17 0,0 0,0 0,0 18,0-18,0 0,0 0,-18 0,0 0,18 0,0 0,-35 0,17 0,0 0,18 0,0 0,-18 0,18 0,0 0,0 0,0 0,0 17,0-17,0 0,0 0,35 0,-70 0,17 0,-18 0,36 0,-35 0,-18 0,35 0,-17 0,0 0,17 0,0 0,0 0,1 0,-19 0,36 0,-17 0,-1 0,18 0,-36 0,19 0,-1 0,-17 0,17 0,-18 0,-17 0,18 0,0 0,17 0,-35 0,35 0,-17 0,0 0,17 0,-18 0,1 0,-18 0,18 0,-1 0,1 0,-18 0,18 0,-1 0,-17 0,18 0,0 0,-1 0,-17 0,18 0,-18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2T08:08:55.83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4163 7073,'0'0,"17"0,1 0,0 0,35 0,-18 0,0 0,18 0,18 0,-18 0,17 0,-17 0,0 0,0 0,0 0,-18 0,0 18,1-18,-1 0,0 0,-17 0,-1 0,1 0,-18 0,35 0,-35 0,18 0,0 0,-1 0,1 0,0 0,17 0,0 0,-35 0,35 0,-17 0,-18 0,35 0,-35 0,36 17,-19-17,-17 0,36 0,-19 0,1 0,35 0,0 0,-18 0,0 0,-17 0,17 0,-17 0,-1 0,1 0,-18 0,35 0,-17 0,0 0,17 0,-35 0,17 0,-17 0,18 0,-18 0,0 0,18 0,-1 0,1 0,-18 0,18 0,-1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2T08:08:52.4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10319 12629,'0'0,"0"0,17-17,36 17,-17 0,17 0,17 0,1 0,-1 0,54 0,-54 0,1 0,-1 0,-17 0,35 0,-17 0,0 0,-1 0,1 0,-1 0,-17 0,35 0,-17 0,-1 0,36 0,-53 0,18 0,-18 0,17 0,-17 0,-18 0,18 0,0 0,-17 0,-1 0,18 0,-18 0,0 0,18 0,-18 0,1 0,-1 0,0 0,1 0,-1 0,-18 0,19 0,17 0,-18 0,-17 0,-1 0,19 0,-36 0,35 0,-18 0,1 0,0 0,-1 0,1 0,-18 0,18 0,-18 0,17 0,1 0,-18 0,18 0,-18 0,17 0,1 0,-1 0,1 0,0 0,17 0,-35 0,18 0,-18 0,17 0,-17 0,18 0,0 0,-18 0,17 0,-17 0,18 0,-1 0,-17 0,18 0,-18 0,18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7:48:47.345"/>
    </inkml:context>
    <inkml:brush xml:id="br0">
      <inkml:brushProperty name="width" value="0.15875" units="cm"/>
      <inkml:brushProperty name="height" value="0.15875" units="cm"/>
      <inkml:brushProperty name="color" value="#FF66FF"/>
    </inkml:brush>
  </inkml:definitions>
  <inkml:trace contextRef="#ctx0" brushRef="#br0">21103 16171,'0'0,"0"64,42-1,-42-41,21 41,1 1,-22-22,21-21,-21 43,21-22,-21-42,0 21,21-21,21-63,1 41,-1-20,0-21,64-22,-42 85,20-64,-20 43,21-21,-64 42,-21 0,42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26.3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7973 4120,'0'0,"0"0,0 0,17 0,1 0,17 0,-17 0,0 0,17 0,18 0,-36 0,1 0,17-20,-17 20,0 0,-1-19,1 19,0 0,-18 0,35 0,-35 0,17-20,19 20,-19 0,1 0,0 0,-1 0,1 0,-18 0,35 0,-17 0,17-20,-17 20,17 0,-35 0,35 0,-17 0,-18 0,35 0,-17 0,0 0,17 0,0 0,-17 0,-1-19,-17 19,36 0,-19 0,1 0,0 0,-1 0,1 0,-1 0,-17 0,18 0,0 0,-1 0,1 0,17 0,1 0,17 0,-1 0,-16 0,-1 0,18 0,-18 0,0 0,1 19,-19-19,19 0,-1 0,-17 0,-1 0,1 0,-18 0,35 0,-17 0,-1 0,19 0,-1 0,-17 0,-1 0,1 0,-18 20,35-20,-35 0,35 0,-17 0,0 0,-1 0,19 0,-19 0,1 0,-18 0,18 0,-1 0,1 0,-18 0,17 0,19 0,-1 0,-17 0,17 0,0 0,0 0,-35 0,36 0,17 0,-18 0,-17 0,-1 0,36 0,-35 0,-1 0,1 0,-18 0,35 0,-35 0,18 0,-18 0,18 0,-1 0,-17 0,18 0,-18 0,18 0,-18 0,17 0,1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7:49:40.378"/>
    </inkml:context>
    <inkml:brush xml:id="br0">
      <inkml:brushProperty name="width" value="0.15875" units="cm"/>
      <inkml:brushProperty name="height" value="0.15875" units="cm"/>
      <inkml:brushProperty name="color" value="#00FFFF"/>
    </inkml:brush>
  </inkml:definitions>
  <inkml:trace contextRef="#ctx0" brushRef="#br0">21103 16171,'0'0,"0"64,42-1,-42-41,21 41,1 1,-22-22,21-21,-21 43,21-22,-21-42,0 21,21-21,21-63,1 41,-1-20,0-21,64-22,-42 85,20-64,-20 43,21-21,-64 42,-21 0,42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7:49:48.874"/>
    </inkml:context>
    <inkml:brush xml:id="br0">
      <inkml:brushProperty name="width" value="0.15875" units="cm"/>
      <inkml:brushProperty name="height" value="0.15875" units="cm"/>
      <inkml:brushProperty name="color" value="#00FFFF"/>
    </inkml:brush>
  </inkml:definitions>
  <inkml:trace contextRef="#ctx0" brushRef="#br0">21103 16171,'0'0,"0"64,42-1,-42-41,21 41,1 1,-22-22,21-21,-21 43,21-22,-21-42,0 21,21-21,21-63,1 41,-1-20,0-21,64-22,-42 85,20-64,-20 43,21-21,-64 42,-21 0,42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7:49:33.281"/>
    </inkml:context>
    <inkml:brush xml:id="br0">
      <inkml:brushProperty name="width" value="0.15875" units="cm"/>
      <inkml:brushProperty name="height" value="0.15875" units="cm"/>
      <inkml:brushProperty name="color" value="#FF66FF"/>
    </inkml:brush>
  </inkml:definitions>
  <inkml:trace contextRef="#ctx0" brushRef="#br0">21103 16171,'0'0,"0"64,42-1,-42-41,21 41,1 1,-22-22,21-21,-21 43,21-22,-21-42,0 21,21-21,21-63,1 41,-1-20,0-21,64-22,-42 85,20-64,-20 43,21-21,-64 42,-21 0,42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7:49:57.458"/>
    </inkml:context>
    <inkml:brush xml:id="br0">
      <inkml:brushProperty name="width" value="0.15875" units="cm"/>
      <inkml:brushProperty name="height" value="0.15875" units="cm"/>
      <inkml:brushProperty name="color" value="#FF66FF"/>
    </inkml:brush>
  </inkml:definitions>
  <inkml:trace contextRef="#ctx0" brushRef="#br0">21103 16171,'0'0,"0"64,42-1,-42-41,21 41,1 1,-22-22,21-21,-21 43,21-22,-21-42,0 21,21-21,21-63,1 41,-1-20,0-21,64-22,-42 85,20-64,-20 43,21-21,-64 42,-21 0,42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6:58:45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15705 6477,'0'-21,"-21"21,0 0,-21 0,-1 0,1 0,0 0,-22 0,64 0,-42 0,-43 21,85 0,-42 22,0-22,42 21,-22 22,22-43,0 0,0 21,0 1,0-1,0-21,0 21,0-20,0-22,0 42,0-21,22-21,-22 0,63 0,-21 0,1 0,-43 0,42 0,-21 0,0 0,1 0,-1-21,0 21,0 0,0-42,0 42,-21-22,0-20,0 21,0 21,0-21,43-22,-43 43,0-42,0 42,0-21,0-21,0 42,0-22,0 1,0 0,0 21,0-21,0 21</inkml:trace>
  <inkml:trace contextRef="#ctx0" brushRef="#br0" timeOffset="881.05">15684 6477,'0'0,"0"42,0-20,0 20,0 21,0-20,0 20,0-42,0 43,0-22,0 1,0 20,0-42,0 0,0 1,0-1,0 0,0 21,0-42,0 43,0-22,0-21,0 42,0-42,0 21,0-21,0 43,0-43,0 21,0-21,0 21,-21-21,21 0</inkml:trace>
  <inkml:trace contextRef="#ctx0" brushRef="#br0" timeOffset="3033.17">15854 6710,'0'0,"0"21,0 0,21-21,0 43,21-43,1 21,-22 21,0-42,0 21,0-21,0 21,-21 1,0-22,0 21,0 0,0 0,0 0,-21 0,0 1,0-1,21-21,-42 21,42-21,-22 0,1 0,0 21,21 0,-21-21,21-21</inkml:trace>
  <inkml:trace contextRef="#ctx0" brushRef="#br0" timeOffset="3737.21">16213 6435,'0'21,"0"0,0 43,0-1,0-21,0 22,0-1,0-20,0-1,0 0,0 1,0 20,0-42,0 22,0-22,0 0,0 21,0-20,0-22,0 21,0 0,0 0,0-21,0 42,0-20,0-22,0 0,0 0,0-64</inkml:trace>
  <inkml:trace contextRef="#ctx0" brushRef="#br0" timeOffset="4393.25">16213 7006,'0'-21,"22"21,-22 0,21 0,0 0,21 0,-42 0,43 0,-22 0,21 0,0 0,-20 0,-1 0,0 0,0 0,0 0,-21 0,0-21,0 21,0-21</inkml:trace>
  <inkml:trace contextRef="#ctx0" brushRef="#br0" timeOffset="5369.3">16489 6265,'0'0,"0"22,0 41,0-42,0 43,0-1,0 1,0-1,0 1,0-22,0 43,0-64,0 42,0-41,0 41,0-63,0 42,0-20,0-1,0 21,0-21,0 22,0-43,0 21,-22 0,22 0,0-21,0 21,0-21,0 43,0-43,0 21,-21 0,21 0,0-21,0 21,0-21,0 21,0-21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7:10:29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11663 10033,'0'0,"0"-21,-22-43,-41 64,63 0,-21-21,0 0,-1 21,22 0,-21 0,-21 0,42 0,-64 0,43 0,0 21,0 22,0-43,0 42,21-21,0 0,0 22,0-22,0 21,0-21,0-21,0 43,0-22,0-21,21 21,-21 0,21 0,0-21,0 0,43 21,-1-21,1 0,-1 0,-42 22,22-22,-1 0,-21 0,-21 0,21 0,1 0,-22-22,0 22,0-21,0 0,0 0,0 21,0-21,0 0,0-1,0 22,-22-42,22 42,-21-21,21 21,-42-42,42 42,-21-22,21 1,-21 21,-1-21,22 21</inkml:trace>
  <inkml:trace contextRef="#ctx0" brushRef="#br0" timeOffset="808.04">11768 10266,'22'0,"-1"21,0 0,-21 22,21-22,-21 0,0 21,0 1,0-22,0 21,0 0,0 1,0-22,0 21,0-42,0 21,0-21,0 43,0-43,0 21,0-21,0 42,0-42</inkml:trace>
  <inkml:trace contextRef="#ctx0" brushRef="#br0" timeOffset="1872.1">12086 10118,'0'0,"42"0,1 0,-22 21,42 0,1 21,-43-20,42-1,-41 21,-1-21,0-21,0 21,-21-21,0 22,0-22,0 21,0 0,0 0,-21 0,21 0,-21 1,0-1,21 0,-22 0,22-21,0 21,-21 0,21 1,-21-22,0 21,0 21,21-42</inkml:trace>
  <inkml:trace contextRef="#ctx0" brushRef="#br0" timeOffset="2776.15">12488 9948,'42'0,"-20"22,-22-1,21-21,-21 42,0 0,42 1,-42-22,0 42,21-41,-21 20,0 0,21 1,-21-43,0 42,0 0,0 1,43-22,-43 0,0 21,0-21,0 22,0-43,0 21,0 21,0-42,0 21,0-21</inkml:trace>
  <inkml:trace contextRef="#ctx0" brushRef="#br0" timeOffset="3504.2">12636 10393,'0'0,"0"0,21 0,1 0,-1 0,-21 0,21 0,0 0,0 0,-21 0,21 0,22-21,-43 21,21 0,-21-21</inkml:trace>
  <inkml:trace contextRef="#ctx0" brushRef="#br0" timeOffset="4352.24">12784 9864,'-21'0,"21"21,0 21,0-21,0 1,0 41,0-42,21 22,-21-22,0 21,0-21,0 0,0 22,0-43,0 21,0 21,43-21,-43 1,0 20,0-21,0 0,0 0,0 22,0-22,0 0,0 0,0 0,21-21,-21 22,0-1,0 0,0-21,0 21,0 0,0 0,21-21,-21 22,0 20,0-42,0 21,0-21,21 21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7:09:48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18475 5207,'23'0,"-23"-21,0 21,0-21,0 0,0-1,0 22,0-42,0 21,0-21,0 42,0-22,0 1,-46-21,46 42,-24-21,0 21,1 0,-1-43,1 43,0 0,23 0,-48 0,2 22,22-1,-22 0,46 0,0-21,-24 21,24 22,-47-22,47 21,0-42,0 42,0-20,0-22,0 21,0 0,0 0,0 0,0 0,0 1,0-22,0 42,23-42,-23 21,24-21,-24 0,24 0,-1 0,0 0,-23 0,24 0,-1 0,25 0,-48 0,23 0,-23 0,23 0,0 0,1-21,-24 0,0 0,0 21,47-43,-47 22,0 0,0 0,0 21,0-21,0-1,0 1,0 21</inkml:trace>
  <inkml:trace contextRef="#ctx0" brushRef="#br0" timeOffset="688.03">18452 5165,'0'42,"0"22,0-22,0 43,0-22,0 43,0-43,0 22,0 0,0-1,0-20,0-1,0-20,0 41,0-41,0-1,0-42,0 42,0-20,0-1,0-21,-48 0,48-21</inkml:trace>
  <inkml:trace contextRef="#ctx0" brushRef="#br0" timeOffset="1800.1">18662 5376,'23'-21,"25"21,-2 0,25 0,-24 0,-1 21,2-21,-48 0,47 0,-24 22,-23-1,0 0,0 0,0 0,0 0,0 1,0 20,0-21,-47 21,24 1,-25 20,25-42,-23 1,22 20,24-42,-47 42,47-21,-24 1,24-1,0-21</inkml:trace>
  <inkml:trace contextRef="#ctx0" brushRef="#br0" timeOffset="2442.13">19107 4974,'48'0,"-48"21,0 43,23-1,-23 22,0 0,0-22,0 22,0 21,24-43,-24 22,0-43,0 1,0 41,0-84,0 21,0 43,0-64,23 21,-23 0,0 0,23-21,-23 0,0-42,0 0</inkml:trace>
  <inkml:trace contextRef="#ctx0" brushRef="#br0" timeOffset="3040.17">19272 5503,'0'0,"47"0,-47 0,23 0,0 0,1 0,0 0,23 0,-24 0,-23 0,46 0,-21 0,-25 0,46-21,-46 21,24-21,-24 21</inkml:trace>
  <inkml:trace contextRef="#ctx0" brushRef="#br0" timeOffset="3695.21">19624 4953,'0'21,"0"0,0 43,0 21,0 20,23-20,0 0,-23 21,0-1,0-20,0 21,0-21,0-1,0-20,0-1,0-20,0 20,0-21,0-20,0-1,0 21,0-42,0 21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7:23:07.8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9863 4150,'44'-28,"-2"28,-42 0,44 0,-1 0,0 0,-22 0,0 0,24 0,19 0,-43 0,22 0,1 0,21 0,-44 0,43 0,-20 0,-1 0,43 0,-43 0,-1 0,3 0,-24 0,22 0,-22 0,1 0,21 0,-43 0,43 0,-22 0,45 0,-66 0,21 0,43 0,-41 0,-2 0,22 0,-1 0,-42 0,44 0,-22 0,-2 0,2 0,22 0,-44 0,21 0,22 0,-43 0,43 0,-21 0,0 0,21 0,-43 0,21 0,-21 0,44 0,-23 0,-21 0,43 0,-22 0,23 0,-23 0,1 0,-1 0,22-58,23 58,-66 0,20 0,23 0,-20 0,-2 0,0 0,1 0,-1 0,23 0,-44 0,43 0,-22 0,0 0,23 0,-22 0,-1 0,0 0,44 0,-43 0,-1 0,22 0,-22 0,24 0,-25 0,23 0,-43 0,22 0,21 0,-43 0,43 0,0 0,-43 0,44 0,-22 0,-2 0,2 0,22 0,-2 0,-20 0,0 0,21 0,-22 0,1 0,0 0,-2 0,25 0,-45 0,21 0,-21 0,42 0,-20 0,0 0,-1 0,-21 0,22 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28.1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10689 4096,'0'0,"18"0,-1 0,-17-19,0 19,0 0,18 0,-18 0,18 0,-1-20,1 20,-18 0,35 0,-17 0,0 0,17 0,0 0,0 0,-17 0,17 0,-17 0,0 0,17 0,0 0,0 0,-35 0,36 0,-36 0,35 0,0 0,-17 0,0 0,17 0,0 0,-17 0,-1 0,19 0,-1 0,0 0,-17 0,17 0,-17 0,-1 0,-17 0,18 0,-18 0,18 0,-18 0,17 0,19 0,-19 0,19 0,-19 0,1 0,-18 0,17 0,-17 0,18 0,-18 0,18 0,-1 0,-17 0,18 0,-18 0,18 0,-18 0,17 0,1 0,0 0,-18 0,35 0,-18 0,1 0,-18 0,18 0,-18 0,17 0,1 0,-18 0,18 0,-18 0,17 0,-17 0,18 0,0 0,-18 0,17 0,-17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29.8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7990 4063,'0'0,"0"-20,0 20,0 0,0 0,18 0,-18 0,18-19,-18 19,35 0,-35 0,18 0,-1 0,19 0,-19 0,1 0,-18 0,17 0,1 0,0-20,-18 20,17 0,1 0,-18 0,18 0,-18 0,17 0,1 0,0 0,-1 0,18 0,-17 0,17 0,-17 0,17 0,1 0,-1 0,0 0,0 0,18 0,-35 0,17 0,1 0,-19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32.5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12224 4092,'0'0,"0"0,-18 0,18 0,-18 0,1 0,-1 0,18 0,-17 0,-1 0,18 0,-18 0,1 0,17 0,-18 0,18 0,-18 0,1 0,17 0,-18 0,18 0,-35 0,17 0,1 0,-1 0,-17 0,17 0,0 0,18 0,-17 0,-1 0,0 0,1 0,17 0,-18 0,1 0,-1 0,18 0,-18 0,1 0,-19 0,19 0,-19 0,1 0,0 0,-18 0,35 0,1 0,-19 0,19 0,-1 0,-17 0,17 0,-17 0,17 0,-35 0,36 0,-19 0,19 0,-18 0,-1 0,19 0,-1 0,-35 0,35 0,1 0,-19 0,19 0,-1 0,-17 0,17 0,-17 0,0 0,-1 0,19 0,-1 0,-17 0,0 0,-1 0,19 0,-19 0,19 0,-1 0,-17 0,35 0,-18 0,18 0,-35 0,35 0,-18 0,-17 0,35 0,-18 0,1 0,-1 0,18 0,-18 0,-17 0,18 0,-1 0,-17 0,17 0,0 0,-17 0,17 0,1 0,-1 0,-17 0,17 0,-17 0,0 0,-1 0,19 0,-1 0,18 0,-35 0,17 0,-17 0,17 0,1 0,-1 0,0 0,1 0,-19 0,-16 0,-19 0,-35 0,36 0,34 0,-17 0,18 0,0 0,17 0,-17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8T00:53:34.6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8008 4357,'0'0,"18"19,-18-19,17 0,1 0,17 0,18 0,0 0,53 0,-36 0,1 0,35 0,-18 0,-17 0,34 0,19 0,-36 0,18 0,-35 0,-19 0,19 0,-18 0,17-19,-17 19,-35 0,35 0,0 0,-36 0,54 0,-18 0,-18 0,1 0,-1 0,35 0,-34 0,17 0,17 0,-35 0,1 0,-1 0,0 0,0 0,1 0,-19 0,1 0,35 0,-18 0,1 0,-1 0,0 0,18 0,0 0,-18 0,18 0,-18 0,-17 0,35 0,-35 0,-1 0,18 0,1 0,-19 0,1 0,-18 0,18 0,-1 0,1 0,17 0,1 0,-19 0,1 0,17 0,-17 0,-1 0,19 0,-1 0,-17 0,17 0,18 0,-18 0,-17 0,17 0,0 0,18 0,-35 0,-1 0,1 0,-18 0,18 0,-1 0,1 0,17 0,-17 0,0 0,-18 0,17 0,-17 0,0 0,18 0,-1 0,1 0,17 0,-17 0,17 0,-17 0,0 0,-18 0,17 0,-17 0,18 0,-18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CD229-E015-41A6-82DB-0BA46A5E16F3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30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6" y="846368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55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9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58751" y="242890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/>
        </p:nvGrpSpPr>
        <p:grpSpPr bwMode="auto">
          <a:xfrm>
            <a:off x="226420" y="775612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6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9870B17-ECDE-4044-B58E-4CD5285AE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1" y="242890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sp>
        <p:nvSpPr>
          <p:cNvPr id="15" name="직사각형 13">
            <a:extLst>
              <a:ext uri="{FF2B5EF4-FFF2-40B4-BE49-F238E27FC236}">
                <a16:creationId xmlns:a16="http://schemas.microsoft.com/office/drawing/2014/main" id="{53418F0A-8C8C-4947-BFFA-3516145E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38F0F49-A28F-4649-8355-3E631B12FD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sp>
        <p:nvSpPr>
          <p:cNvPr id="22" name="직사각형 13">
            <a:extLst>
              <a:ext uri="{FF2B5EF4-FFF2-40B4-BE49-F238E27FC236}">
                <a16:creationId xmlns:a16="http://schemas.microsoft.com/office/drawing/2014/main" id="{C0B6A8FE-4D51-44C8-B21F-1BFECE6490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71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58751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6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>
              <a:buFont typeface="Arial" charset="0"/>
              <a:buChar char="•"/>
            </a:pPr>
            <a:r>
              <a:rPr lang="ko-KR" altLang="en-US" b="1"/>
              <a:t>마스터 텍스트 스타일을 편집하려면 클릭</a:t>
            </a:r>
          </a:p>
        </p:txBody>
      </p:sp>
      <p:grpSp>
        <p:nvGrpSpPr>
          <p:cNvPr id="12" name="Group 192"/>
          <p:cNvGrpSpPr>
            <a:grpSpLocks/>
          </p:cNvGrpSpPr>
          <p:nvPr/>
        </p:nvGrpSpPr>
        <p:grpSpPr bwMode="auto">
          <a:xfrm>
            <a:off x="226420" y="775612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78D88A00-62D7-45C2-B075-3E4BDAACD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1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20" name="직사각형 13">
            <a:extLst>
              <a:ext uri="{FF2B5EF4-FFF2-40B4-BE49-F238E27FC236}">
                <a16:creationId xmlns:a16="http://schemas.microsoft.com/office/drawing/2014/main" id="{5CA2DDAD-417C-4CEE-874A-215895B36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0775EEDC-CBDB-4F8C-A027-ADA074A18E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22" name="직사각형 13">
            <a:extLst>
              <a:ext uri="{FF2B5EF4-FFF2-40B4-BE49-F238E27FC236}">
                <a16:creationId xmlns:a16="http://schemas.microsoft.com/office/drawing/2014/main" id="{48F388CA-F7AF-44C1-9415-BD39BC5D8B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81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9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6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grpSp>
        <p:nvGrpSpPr>
          <p:cNvPr id="18" name="Group 192"/>
          <p:cNvGrpSpPr>
            <a:grpSpLocks/>
          </p:cNvGrpSpPr>
          <p:nvPr/>
        </p:nvGrpSpPr>
        <p:grpSpPr bwMode="auto">
          <a:xfrm>
            <a:off x="226420" y="775612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9" name="직사각형 12">
            <a:extLst>
              <a:ext uri="{FF2B5EF4-FFF2-40B4-BE49-F238E27FC236}">
                <a16:creationId xmlns:a16="http://schemas.microsoft.com/office/drawing/2014/main" id="{1CA3C23D-E9AB-4B45-9177-32FC0E420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0" name="직사각형 13">
            <a:extLst>
              <a:ext uri="{FF2B5EF4-FFF2-40B4-BE49-F238E27FC236}">
                <a16:creationId xmlns:a16="http://schemas.microsoft.com/office/drawing/2014/main" id="{4C9D3703-E8BA-4CB9-A485-23684FE2E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2" name="직사각형 12">
            <a:extLst>
              <a:ext uri="{FF2B5EF4-FFF2-40B4-BE49-F238E27FC236}">
                <a16:creationId xmlns:a16="http://schemas.microsoft.com/office/drawing/2014/main" id="{8B4A8DB3-062F-47AD-A66E-C05EED51FA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5" name="직사각형 13">
            <a:extLst>
              <a:ext uri="{FF2B5EF4-FFF2-40B4-BE49-F238E27FC236}">
                <a16:creationId xmlns:a16="http://schemas.microsoft.com/office/drawing/2014/main" id="{B726C61F-0090-4815-87FA-91C4ABD989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65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521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1936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33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7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6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9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endParaRPr lang="de-DE" altLang="ko-KR" sz="1000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58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7" r:id="rId2"/>
    <p:sldLayoutId id="2147484088" r:id="rId3"/>
    <p:sldLayoutId id="2147484089" r:id="rId4"/>
  </p:sldLayoutIdLst>
  <p:txStyles>
    <p:titleStyle>
      <a:lvl1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1" fontAlgn="base" latinLnBrk="1" hangingPunct="1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latinLnBrk="1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latinLnBrk="1" hangingPunct="1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latinLnBrk="1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60</a:t>
            </a:r>
          </a:p>
        </p:txBody>
      </p:sp>
    </p:spTree>
    <p:extLst>
      <p:ext uri="{BB962C8B-B14F-4D97-AF65-F5344CB8AC3E}">
        <p14:creationId xmlns:p14="http://schemas.microsoft.com/office/powerpoint/2010/main" val="45982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19.xml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17.xml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12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emf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customXml" Target="../ink/ink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emf"/><Relationship Id="rId5" Type="http://schemas.openxmlformats.org/officeDocument/2006/relationships/customXml" Target="../ink/ink29.xml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customXml" Target="../ink/ink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emf"/><Relationship Id="rId5" Type="http://schemas.openxmlformats.org/officeDocument/2006/relationships/customXml" Target="../ink/ink35.xml"/><Relationship Id="rId4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6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6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customXml" Target="../ink/ink43.xml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71.emf"/><Relationship Id="rId2" Type="http://schemas.openxmlformats.org/officeDocument/2006/relationships/image" Target="../media/image54.png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emf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10" Type="http://schemas.openxmlformats.org/officeDocument/2006/relationships/image" Target="../media/image70.emf"/><Relationship Id="rId4" Type="http://schemas.openxmlformats.org/officeDocument/2006/relationships/image" Target="../media/image67.emf"/><Relationship Id="rId9" Type="http://schemas.openxmlformats.org/officeDocument/2006/relationships/customXml" Target="../ink/ink41.xml"/><Relationship Id="rId14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emf"/><Relationship Id="rId11" Type="http://schemas.openxmlformats.org/officeDocument/2006/relationships/image" Target="../media/image79.emf"/><Relationship Id="rId5" Type="http://schemas.openxmlformats.org/officeDocument/2006/relationships/customXml" Target="../ink/ink46.xml"/><Relationship Id="rId10" Type="http://schemas.openxmlformats.org/officeDocument/2006/relationships/customXml" Target="../ink/ink48.xml"/><Relationship Id="rId4" Type="http://schemas.openxmlformats.org/officeDocument/2006/relationships/image" Target="../media/image75.emf"/><Relationship Id="rId9" Type="http://schemas.openxmlformats.org/officeDocument/2006/relationships/image" Target="../media/image5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customXml" Target="../ink/ink53.xml"/><Relationship Id="rId3" Type="http://schemas.openxmlformats.org/officeDocument/2006/relationships/image" Target="../media/image63.jpg"/><Relationship Id="rId7" Type="http://schemas.openxmlformats.org/officeDocument/2006/relationships/image" Target="../media/image66.png"/><Relationship Id="rId12" Type="http://schemas.openxmlformats.org/officeDocument/2006/relationships/customXml" Target="../ink/ink5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67.png"/><Relationship Id="rId5" Type="http://schemas.openxmlformats.org/officeDocument/2006/relationships/customXml" Target="../ink/ink49.xml"/><Relationship Id="rId10" Type="http://schemas.openxmlformats.org/officeDocument/2006/relationships/customXml" Target="../ink/ink51.xml"/><Relationship Id="rId4" Type="http://schemas.openxmlformats.org/officeDocument/2006/relationships/image" Target="../media/image64.png"/><Relationship Id="rId9" Type="http://schemas.openxmlformats.org/officeDocument/2006/relationships/image" Target="../media/image55.emf"/><Relationship Id="rId14" Type="http://schemas.openxmlformats.org/officeDocument/2006/relationships/image" Target="../media/image68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0.emf"/><Relationship Id="rId4" Type="http://schemas.openxmlformats.org/officeDocument/2006/relationships/customXml" Target="../ink/ink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0.emf"/><Relationship Id="rId4" Type="http://schemas.openxmlformats.org/officeDocument/2006/relationships/customXml" Target="../ink/ink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650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gif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2.png"/><Relationship Id="rId18" Type="http://schemas.openxmlformats.org/officeDocument/2006/relationships/customXml" Target="../ink/ink10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7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image" Target="../media/image16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11" Type="http://schemas.openxmlformats.org/officeDocument/2006/relationships/image" Target="../media/image21.png"/><Relationship Id="rId24" Type="http://schemas.openxmlformats.org/officeDocument/2006/relationships/customXml" Target="../ink/ink13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10" Type="http://schemas.openxmlformats.org/officeDocument/2006/relationships/customXml" Target="../ink/ink6.xml"/><Relationship Id="rId19" Type="http://schemas.openxmlformats.org/officeDocument/2006/relationships/image" Target="../media/image25.png"/><Relationship Id="rId4" Type="http://schemas.openxmlformats.org/officeDocument/2006/relationships/customXml" Target="../ink/ink3.xml"/><Relationship Id="rId9" Type="http://schemas.openxmlformats.org/officeDocument/2006/relationships/image" Target="../media/image20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Chapter10</a:t>
            </a:r>
            <a:br>
              <a:rPr lang="en-US" altLang="ko-KR" sz="4000" dirty="0"/>
            </a:br>
            <a:r>
              <a:rPr lang="ko-KR" altLang="en-US" sz="4000" dirty="0"/>
              <a:t>액티비티와 </a:t>
            </a:r>
            <a:r>
              <a:rPr lang="ko-KR" altLang="en-US" sz="4000" dirty="0" err="1"/>
              <a:t>인텐트</a:t>
            </a:r>
            <a:r>
              <a:rPr lang="en-US" altLang="ko-KR" sz="4000" dirty="0"/>
              <a:t>(1)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6D035E-EE48-4667-92B3-C4E6E68BB62E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Project10_1</a:t>
            </a:r>
            <a:r>
              <a:rPr lang="en-US" altLang="ko-KR" dirty="0"/>
              <a:t>”: MainActivity.java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6FAF5A3-08DC-4513-B675-DB61201BB96E}"/>
              </a:ext>
            </a:extLst>
          </p:cNvPr>
          <p:cNvGrpSpPr/>
          <p:nvPr/>
        </p:nvGrpSpPr>
        <p:grpSpPr>
          <a:xfrm>
            <a:off x="255071" y="1056443"/>
            <a:ext cx="8601850" cy="5511763"/>
            <a:chOff x="255071" y="1262506"/>
            <a:chExt cx="8601850" cy="5021336"/>
          </a:xfrm>
        </p:grpSpPr>
        <p:grpSp>
          <p:nvGrpSpPr>
            <p:cNvPr id="7" name="그룹 6"/>
            <p:cNvGrpSpPr/>
            <p:nvPr/>
          </p:nvGrpSpPr>
          <p:grpSpPr>
            <a:xfrm>
              <a:off x="255071" y="1262506"/>
              <a:ext cx="8601850" cy="5021336"/>
              <a:chOff x="255071" y="1262506"/>
              <a:chExt cx="8601850" cy="5021336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071" y="1262506"/>
                <a:ext cx="8601850" cy="5021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12" name="직사각형 11"/>
              <p:cNvSpPr/>
              <p:nvPr/>
            </p:nvSpPr>
            <p:spPr bwMode="auto">
              <a:xfrm>
                <a:off x="1475797" y="3598392"/>
                <a:ext cx="7381123" cy="2196355"/>
              </a:xfrm>
              <a:prstGeom prst="rect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/>
                <p14:cNvContentPartPr/>
                <p14:nvPr/>
              </p14:nvContentPartPr>
              <p14:xfrm>
                <a:off x="2209680" y="1434960"/>
                <a:ext cx="1054440" cy="1332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93840" y="1378106"/>
                  <a:ext cx="1085760" cy="127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/>
                <p14:cNvContentPartPr/>
                <p14:nvPr/>
              </p14:nvContentPartPr>
              <p14:xfrm>
                <a:off x="2241720" y="1428840"/>
                <a:ext cx="997200" cy="1296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25880" y="1370354"/>
                  <a:ext cx="1028520" cy="129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/>
                <p14:cNvContentPartPr/>
                <p14:nvPr/>
              </p14:nvContentPartPr>
              <p14:xfrm>
                <a:off x="2400480" y="4699080"/>
                <a:ext cx="489240" cy="648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84640" y="4642056"/>
                  <a:ext cx="520560" cy="120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/>
                <p14:cNvContentPartPr/>
                <p14:nvPr/>
              </p14:nvContentPartPr>
              <p14:xfrm>
                <a:off x="2343240" y="4991040"/>
                <a:ext cx="1213200" cy="1296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7400" y="4932554"/>
                  <a:ext cx="1244520" cy="129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/>
                <p14:cNvContentPartPr/>
                <p14:nvPr/>
              </p14:nvContentPartPr>
              <p14:xfrm>
                <a:off x="3701880" y="4991040"/>
                <a:ext cx="483120" cy="684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86040" y="4933714"/>
                  <a:ext cx="514440" cy="121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/>
                <p14:cNvContentPartPr/>
                <p14:nvPr/>
              </p14:nvContentPartPr>
              <p14:xfrm>
                <a:off x="6737400" y="4680000"/>
                <a:ext cx="1378440" cy="129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21560" y="4621514"/>
                  <a:ext cx="1409760" cy="129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/>
                <p14:cNvContentPartPr/>
                <p14:nvPr/>
              </p14:nvContentPartPr>
              <p14:xfrm>
                <a:off x="8001000" y="4711680"/>
                <a:ext cx="565560" cy="129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85160" y="4653194"/>
                  <a:ext cx="596880" cy="12993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2213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1092631"/>
            <a:ext cx="8579513" cy="5308169"/>
          </a:xfrm>
        </p:spPr>
        <p:txBody>
          <a:bodyPr/>
          <a:lstStyle/>
          <a:p>
            <a:pPr marL="606425" lvl="1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4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프로젝트 실행 및 결과 확인</a:t>
            </a:r>
            <a:endParaRPr lang="en-US" altLang="ko-KR" sz="2400" b="1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1" dirty="0"/>
              <a:t>완성된 프로젝트를 실행하면 다음과 같은 </a:t>
            </a:r>
            <a:r>
              <a:rPr lang="ko-KR" altLang="en-US" sz="2000" b="1" u="sng" dirty="0">
                <a:solidFill>
                  <a:srgbClr val="FF0000"/>
                </a:solidFill>
              </a:rPr>
              <a:t>오류가 발생</a:t>
            </a:r>
            <a:endParaRPr lang="en-US" altLang="ko-KR" sz="1800" b="1" u="sng" dirty="0">
              <a:solidFill>
                <a:srgbClr val="FF0000"/>
              </a:solidFill>
            </a:endParaRPr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800" b="1" dirty="0"/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 dirty="0"/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00" b="1" dirty="0"/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400" b="1" dirty="0"/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800" b="1" dirty="0"/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1" dirty="0"/>
              <a:t>안드로이드에서는 사용될 </a:t>
            </a:r>
            <a:r>
              <a:rPr lang="ko-KR" altLang="en-US" sz="1800" b="1" dirty="0">
                <a:solidFill>
                  <a:srgbClr val="FF00FF"/>
                </a:solidFill>
              </a:rPr>
              <a:t>액티비티를 </a:t>
            </a:r>
            <a:r>
              <a:rPr lang="en-US" altLang="ko-KR" sz="2000" b="1" u="sng" dirty="0">
                <a:solidFill>
                  <a:srgbClr val="FF0000"/>
                </a:solidFill>
              </a:rPr>
              <a:t>AndroidManifest.xml</a:t>
            </a:r>
            <a:r>
              <a:rPr lang="ko-KR" altLang="en-US" sz="1800" b="1" dirty="0">
                <a:solidFill>
                  <a:srgbClr val="FF00FF"/>
                </a:solidFill>
              </a:rPr>
              <a:t>에 꼭 등록</a:t>
            </a:r>
            <a:endParaRPr lang="en-US" altLang="ko-KR" sz="1800" b="1" dirty="0"/>
          </a:p>
          <a:p>
            <a:pPr marL="806450" lvl="3" indent="0">
              <a:lnSpc>
                <a:spcPct val="150000"/>
              </a:lnSpc>
              <a:buNone/>
            </a:pP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메인 액티비티</a:t>
            </a:r>
            <a:r>
              <a:rPr lang="en-US" altLang="ko-KR" b="1" dirty="0"/>
              <a:t>(</a:t>
            </a:r>
            <a:r>
              <a:rPr lang="en-US" altLang="ko-KR" b="1" dirty="0" err="1"/>
              <a:t>MainActivity</a:t>
            </a:r>
            <a:r>
              <a:rPr lang="en-US" altLang="ko-KR" b="1" dirty="0"/>
              <a:t>)</a:t>
            </a:r>
            <a:r>
              <a:rPr lang="ko-KR" altLang="en-US" b="1" dirty="0"/>
              <a:t>는 자동으로 등록되지만</a:t>
            </a:r>
            <a:endParaRPr lang="en-US" altLang="ko-KR" b="1" dirty="0"/>
          </a:p>
          <a:p>
            <a:pPr marL="806450" lvl="3" indent="0">
              <a:lnSpc>
                <a:spcPct val="150000"/>
              </a:lnSpc>
              <a:buNone/>
            </a:pP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추가한 </a:t>
            </a:r>
            <a:r>
              <a:rPr lang="en-US" altLang="ko-KR" b="1" dirty="0" err="1"/>
              <a:t>SecondActivity</a:t>
            </a:r>
            <a:r>
              <a:rPr lang="en-US" altLang="ko-KR" b="1" dirty="0"/>
              <a:t> </a:t>
            </a:r>
            <a:r>
              <a:rPr lang="ko-KR" altLang="en-US" b="1" dirty="0"/>
              <a:t>는 별도로 등록해줘야 함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25589-9D13-448C-8B65-E4C07EE67D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02"/>
          <a:stretch/>
        </p:blipFill>
        <p:spPr>
          <a:xfrm>
            <a:off x="937271" y="2601758"/>
            <a:ext cx="2430000" cy="1654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A8078D-F525-4F1A-A2A5-1B97E3054A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02"/>
          <a:stretch/>
        </p:blipFill>
        <p:spPr>
          <a:xfrm>
            <a:off x="4788075" y="2601758"/>
            <a:ext cx="2430000" cy="165448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F8F68CE-8655-4E51-BFC7-B706BF6E43A4}"/>
                  </a:ext>
                </a:extLst>
              </p14:cNvPr>
              <p14:cNvContentPartPr/>
              <p14:nvPr/>
            </p14:nvContentPartPr>
            <p14:xfrm>
              <a:off x="2546280" y="2895480"/>
              <a:ext cx="2210400" cy="438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F8F68CE-8655-4E51-BFC7-B706BF6E43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6920" y="2886120"/>
                <a:ext cx="2229120" cy="4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30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Project10_1</a:t>
            </a:r>
            <a:r>
              <a:rPr lang="en-US" altLang="ko-KR" dirty="0">
                <a:solidFill>
                  <a:srgbClr val="000000"/>
                </a:solidFill>
              </a:rPr>
              <a:t>”: AndroidManifest.xml 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1351006"/>
            <a:ext cx="8467807" cy="499060"/>
          </a:xfrm>
        </p:spPr>
        <p:txBody>
          <a:bodyPr/>
          <a:lstStyle/>
          <a:p>
            <a:pPr marL="606425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b="1" dirty="0">
                <a:solidFill>
                  <a:srgbClr val="FF00FF"/>
                </a:solidFill>
              </a:rPr>
              <a:t>AndroidManifest.xml </a:t>
            </a:r>
            <a:r>
              <a:rPr lang="ko-KR" altLang="en-US" sz="2000" b="1" dirty="0"/>
              <a:t>파일을 열고 </a:t>
            </a:r>
            <a:r>
              <a:rPr lang="en-US" altLang="ko-KR" sz="2000" b="1" dirty="0" err="1">
                <a:solidFill>
                  <a:srgbClr val="0070C0"/>
                </a:solidFill>
              </a:rPr>
              <a:t>SecondActivity</a:t>
            </a:r>
            <a:r>
              <a:rPr lang="ko-KR" altLang="en-US" sz="2000" b="1" dirty="0">
                <a:solidFill>
                  <a:srgbClr val="0070C0"/>
                </a:solidFill>
              </a:rPr>
              <a:t>를 등록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b="1" dirty="0"/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b="1" dirty="0"/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b="1" dirty="0"/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b="1" dirty="0"/>
          </a:p>
          <a:p>
            <a:pPr marL="539750" lvl="2" indent="0">
              <a:lnSpc>
                <a:spcPct val="150000"/>
              </a:lnSpc>
              <a:buNone/>
            </a:pPr>
            <a:endParaRPr lang="en-US" altLang="ko-KR" sz="28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E92BDCE-44E8-40D7-8036-B7F39209010C}"/>
              </a:ext>
            </a:extLst>
          </p:cNvPr>
          <p:cNvGrpSpPr/>
          <p:nvPr/>
        </p:nvGrpSpPr>
        <p:grpSpPr>
          <a:xfrm>
            <a:off x="269548" y="2267570"/>
            <a:ext cx="8604905" cy="3239423"/>
            <a:chOff x="269548" y="2267571"/>
            <a:chExt cx="8604905" cy="2548978"/>
          </a:xfrm>
        </p:grpSpPr>
        <p:grpSp>
          <p:nvGrpSpPr>
            <p:cNvPr id="4" name="그룹 3"/>
            <p:cNvGrpSpPr/>
            <p:nvPr/>
          </p:nvGrpSpPr>
          <p:grpSpPr>
            <a:xfrm>
              <a:off x="269548" y="2267571"/>
              <a:ext cx="8604905" cy="2548978"/>
              <a:chOff x="283914" y="2267571"/>
              <a:chExt cx="8604905" cy="2283164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14" y="2267571"/>
                <a:ext cx="8601075" cy="22831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8" name="직사각형 7"/>
              <p:cNvSpPr/>
              <p:nvPr/>
            </p:nvSpPr>
            <p:spPr bwMode="auto">
              <a:xfrm>
                <a:off x="1403499" y="2875380"/>
                <a:ext cx="7485320" cy="420715"/>
              </a:xfrm>
              <a:prstGeom prst="rect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/>
                <p14:cNvContentPartPr/>
                <p14:nvPr/>
              </p14:nvContentPartPr>
              <p14:xfrm>
                <a:off x="4019400" y="3244680"/>
                <a:ext cx="57600" cy="36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03560" y="3181320"/>
                  <a:ext cx="88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/>
                <p14:cNvContentPartPr/>
                <p14:nvPr/>
              </p14:nvContentPartPr>
              <p14:xfrm>
                <a:off x="4121280" y="3206880"/>
                <a:ext cx="1263960" cy="1296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05440" y="3156192"/>
                  <a:ext cx="1295280" cy="114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/>
                <p14:cNvContentPartPr/>
                <p14:nvPr/>
              </p14:nvContentPartPr>
              <p14:xfrm>
                <a:off x="4114800" y="3187800"/>
                <a:ext cx="1232280" cy="648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8960" y="3138214"/>
                  <a:ext cx="1263600" cy="105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/>
                <p14:cNvContentPartPr/>
                <p14:nvPr/>
              </p14:nvContentPartPr>
              <p14:xfrm>
                <a:off x="7143840" y="3181320"/>
                <a:ext cx="1219320" cy="1296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28000" y="3130632"/>
                  <a:ext cx="1250640" cy="1143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/>
                <p14:cNvContentPartPr/>
                <p14:nvPr/>
              </p14:nvContentPartPr>
              <p14:xfrm>
                <a:off x="6337440" y="3187800"/>
                <a:ext cx="457560" cy="648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21600" y="3138214"/>
                  <a:ext cx="488880" cy="10537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711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FA1048-ECD4-4EFB-B7B0-FA4D51517B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3" y="2607652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1B3E1C-D680-4F9F-8519-B3FD3859B0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18" y="2626484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E8FBD5-A8DF-43E6-86B5-A64B19A0B1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83" y="2607652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1EEF34-E8B5-42F5-ACF7-EA449BDF9D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47" y="2626484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Self10_1</a:t>
            </a:r>
            <a:r>
              <a:rPr lang="en-US" altLang="ko-KR" dirty="0"/>
              <a:t>”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" r="47897" b="46670"/>
          <a:stretch/>
        </p:blipFill>
        <p:spPr>
          <a:xfrm>
            <a:off x="371060" y="1099070"/>
            <a:ext cx="4784841" cy="102233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6161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Self10_1</a:t>
            </a:r>
            <a:r>
              <a:rPr lang="en-US" altLang="ko-KR" dirty="0"/>
              <a:t>”: activity_main.xml(1/2)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2C9EE09-F24B-4C27-9964-15376F838CB0}"/>
              </a:ext>
            </a:extLst>
          </p:cNvPr>
          <p:cNvGrpSpPr/>
          <p:nvPr/>
        </p:nvGrpSpPr>
        <p:grpSpPr>
          <a:xfrm>
            <a:off x="427352" y="1109709"/>
            <a:ext cx="8289297" cy="5379868"/>
            <a:chOff x="427352" y="1288533"/>
            <a:chExt cx="8289297" cy="4899616"/>
          </a:xfrm>
        </p:grpSpPr>
        <p:grpSp>
          <p:nvGrpSpPr>
            <p:cNvPr id="6" name="그룹 5"/>
            <p:cNvGrpSpPr/>
            <p:nvPr/>
          </p:nvGrpSpPr>
          <p:grpSpPr>
            <a:xfrm>
              <a:off x="427352" y="1288533"/>
              <a:ext cx="8289297" cy="4899616"/>
              <a:chOff x="599522" y="1288533"/>
              <a:chExt cx="7477125" cy="4514850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522" y="1288533"/>
                <a:ext cx="7477125" cy="4514850"/>
              </a:xfrm>
              <a:prstGeom prst="rect">
                <a:avLst/>
              </a:prstGeom>
              <a:noFill/>
              <a:ln w="9525">
                <a:solidFill>
                  <a:srgbClr val="007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 bwMode="auto">
              <a:xfrm>
                <a:off x="1463559" y="4200785"/>
                <a:ext cx="2130243" cy="1115494"/>
              </a:xfrm>
              <a:prstGeom prst="rect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" name="오른쪽 화살표 3"/>
              <p:cNvSpPr/>
              <p:nvPr/>
            </p:nvSpPr>
            <p:spPr bwMode="auto">
              <a:xfrm>
                <a:off x="3593802" y="4471453"/>
                <a:ext cx="723014" cy="574158"/>
              </a:xfrm>
              <a:prstGeom prst="rightArrow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3645000" y="3746520"/>
                <a:ext cx="1124280" cy="68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9160" y="3689194"/>
                  <a:ext cx="1155600" cy="12149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117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Self10_1</a:t>
            </a:r>
            <a:r>
              <a:rPr lang="en-US" altLang="ko-KR" dirty="0"/>
              <a:t>”: activity_main.xml(2/2)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805B36-AA40-42E3-BE67-6494E7A8C233}"/>
              </a:ext>
            </a:extLst>
          </p:cNvPr>
          <p:cNvGrpSpPr/>
          <p:nvPr/>
        </p:nvGrpSpPr>
        <p:grpSpPr>
          <a:xfrm>
            <a:off x="218399" y="1253941"/>
            <a:ext cx="8707202" cy="5217880"/>
            <a:chOff x="562963" y="1271697"/>
            <a:chExt cx="8018074" cy="4870322"/>
          </a:xfrm>
        </p:grpSpPr>
        <p:grpSp>
          <p:nvGrpSpPr>
            <p:cNvPr id="4" name="그룹 3"/>
            <p:cNvGrpSpPr/>
            <p:nvPr/>
          </p:nvGrpSpPr>
          <p:grpSpPr>
            <a:xfrm>
              <a:off x="562963" y="1271697"/>
              <a:ext cx="8018074" cy="4870322"/>
              <a:chOff x="966459" y="1282330"/>
              <a:chExt cx="8018074" cy="4870322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1208" y="1282330"/>
                <a:ext cx="7283325" cy="4870322"/>
              </a:xfrm>
              <a:prstGeom prst="rect">
                <a:avLst/>
              </a:prstGeom>
              <a:noFill/>
              <a:ln w="9525">
                <a:solidFill>
                  <a:srgbClr val="007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5" name="오른쪽 화살표 4"/>
              <p:cNvSpPr/>
              <p:nvPr/>
            </p:nvSpPr>
            <p:spPr bwMode="auto">
              <a:xfrm>
                <a:off x="966459" y="3430412"/>
                <a:ext cx="723014" cy="574158"/>
              </a:xfrm>
              <a:prstGeom prst="rightArrow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5632560" y="1708200"/>
                <a:ext cx="1124280" cy="5112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17972" y="1649008"/>
                  <a:ext cx="1153456" cy="1695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/>
                <p14:cNvContentPartPr/>
                <p14:nvPr/>
              </p14:nvContentPartPr>
              <p14:xfrm>
                <a:off x="5619600" y="3390840"/>
                <a:ext cx="1010160" cy="2592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05344" y="3331594"/>
                  <a:ext cx="1039003" cy="144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/>
                <p14:cNvContentPartPr/>
                <p14:nvPr/>
              </p14:nvContentPartPr>
              <p14:xfrm>
                <a:off x="5143680" y="5111640"/>
                <a:ext cx="444600" cy="1332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29092" y="5053032"/>
                  <a:ext cx="473444" cy="130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/>
                <p14:cNvContentPartPr/>
                <p14:nvPr/>
              </p14:nvContentPartPr>
              <p14:xfrm>
                <a:off x="5607000" y="5079960"/>
                <a:ext cx="1295640" cy="129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92412" y="5019935"/>
                  <a:ext cx="1324484" cy="13301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165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Self10_1</a:t>
            </a:r>
            <a:r>
              <a:rPr lang="en-US" altLang="ko-KR" dirty="0"/>
              <a:t>”: </a:t>
            </a:r>
            <a:r>
              <a:rPr lang="en-US" altLang="ko-KR" dirty="0">
                <a:solidFill>
                  <a:srgbClr val="0070C0"/>
                </a:solidFill>
              </a:rPr>
              <a:t>second.xml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A6018B-EEA2-49CA-98D2-631CACC3339A}"/>
              </a:ext>
            </a:extLst>
          </p:cNvPr>
          <p:cNvGrpSpPr/>
          <p:nvPr/>
        </p:nvGrpSpPr>
        <p:grpSpPr>
          <a:xfrm>
            <a:off x="432548" y="1269507"/>
            <a:ext cx="8278904" cy="4998127"/>
            <a:chOff x="432548" y="1437058"/>
            <a:chExt cx="8278904" cy="409187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548" y="1437058"/>
              <a:ext cx="8278904" cy="4091872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3645000" y="3930480"/>
                <a:ext cx="984600" cy="3852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9160" y="3878330"/>
                  <a:ext cx="1015920" cy="1428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431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Self10_1</a:t>
            </a:r>
            <a:r>
              <a:rPr lang="en-US" altLang="ko-KR" dirty="0"/>
              <a:t>”: </a:t>
            </a:r>
            <a:r>
              <a:rPr lang="en-US" altLang="ko-KR" dirty="0">
                <a:solidFill>
                  <a:srgbClr val="00B050"/>
                </a:solidFill>
              </a:rPr>
              <a:t>third.xml</a:t>
            </a:r>
            <a:endParaRPr lang="ko-KR" altLang="en-US" dirty="0">
              <a:solidFill>
                <a:srgbClr val="00B05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479DD7-670D-49BD-B368-E2CBF8E7A173}"/>
              </a:ext>
            </a:extLst>
          </p:cNvPr>
          <p:cNvGrpSpPr/>
          <p:nvPr/>
        </p:nvGrpSpPr>
        <p:grpSpPr>
          <a:xfrm>
            <a:off x="402110" y="1380238"/>
            <a:ext cx="8339780" cy="4843009"/>
            <a:chOff x="402110" y="1380238"/>
            <a:chExt cx="8339780" cy="413805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0" y="1380238"/>
              <a:ext cx="8339780" cy="4138059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3600360" y="3905280"/>
                <a:ext cx="1003680" cy="194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84520" y="3850971"/>
                  <a:ext cx="1035000" cy="128057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9181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Self10_1</a:t>
            </a:r>
            <a:r>
              <a:rPr lang="en-US" altLang="ko-KR" dirty="0"/>
              <a:t>”: </a:t>
            </a:r>
            <a:r>
              <a:rPr lang="en-US" altLang="ko-KR" dirty="0">
                <a:solidFill>
                  <a:srgbClr val="0070C0"/>
                </a:solidFill>
              </a:rPr>
              <a:t>AndroidManifest.xml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3945E9-27BE-4981-BC65-C975D97A5C07}"/>
              </a:ext>
            </a:extLst>
          </p:cNvPr>
          <p:cNvGrpSpPr/>
          <p:nvPr/>
        </p:nvGrpSpPr>
        <p:grpSpPr>
          <a:xfrm>
            <a:off x="348512" y="1352992"/>
            <a:ext cx="8446977" cy="4834743"/>
            <a:chOff x="348512" y="1352993"/>
            <a:chExt cx="8446977" cy="4377956"/>
          </a:xfrm>
        </p:grpSpPr>
        <p:grpSp>
          <p:nvGrpSpPr>
            <p:cNvPr id="4" name="그룹 3"/>
            <p:cNvGrpSpPr/>
            <p:nvPr/>
          </p:nvGrpSpPr>
          <p:grpSpPr>
            <a:xfrm>
              <a:off x="348512" y="1352993"/>
              <a:ext cx="8446977" cy="4377956"/>
              <a:chOff x="348512" y="1352993"/>
              <a:chExt cx="8446977" cy="3952654"/>
            </a:xfrm>
          </p:grpSpPr>
          <p:pic>
            <p:nvPicPr>
              <p:cNvPr id="1331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512" y="1352993"/>
                <a:ext cx="8446977" cy="3952654"/>
              </a:xfrm>
              <a:prstGeom prst="rect">
                <a:avLst/>
              </a:prstGeom>
              <a:noFill/>
              <a:ln w="9525">
                <a:solidFill>
                  <a:srgbClr val="007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 bwMode="auto">
              <a:xfrm>
                <a:off x="1555364" y="3406981"/>
                <a:ext cx="4898600" cy="1377668"/>
              </a:xfrm>
              <a:prstGeom prst="rect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4203720" y="3886200"/>
                <a:ext cx="1486080" cy="2592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7880" y="3828454"/>
                  <a:ext cx="1517400" cy="1414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/>
                <p14:cNvContentPartPr/>
                <p14:nvPr/>
              </p14:nvContentPartPr>
              <p14:xfrm>
                <a:off x="4197240" y="4559400"/>
                <a:ext cx="1308600" cy="1296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1400" y="4502376"/>
                  <a:ext cx="1339920" cy="12668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15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Self10_1</a:t>
            </a:r>
            <a:r>
              <a:rPr lang="en-US" altLang="ko-KR" dirty="0"/>
              <a:t>”: </a:t>
            </a:r>
            <a:r>
              <a:rPr lang="en-US" altLang="ko-KR" dirty="0">
                <a:solidFill>
                  <a:srgbClr val="0070C0"/>
                </a:solidFill>
              </a:rPr>
              <a:t>SecondActivity.java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7642BC-3B8B-4230-80FD-EF500D483742}"/>
              </a:ext>
            </a:extLst>
          </p:cNvPr>
          <p:cNvGrpSpPr/>
          <p:nvPr/>
        </p:nvGrpSpPr>
        <p:grpSpPr>
          <a:xfrm>
            <a:off x="514295" y="1171852"/>
            <a:ext cx="8115411" cy="5228948"/>
            <a:chOff x="514295" y="1352220"/>
            <a:chExt cx="8115411" cy="4761503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95" y="1352220"/>
              <a:ext cx="8115411" cy="4761503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2914560" y="1479600"/>
                <a:ext cx="1422720" cy="1296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98720" y="1421114"/>
                  <a:ext cx="1454040" cy="129932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34E077-812A-4A60-AB0F-281B0506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4463" y="3143897"/>
              <a:ext cx="3381375" cy="27622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 bwMode="auto">
            <a:xfrm>
              <a:off x="2063720" y="2790778"/>
              <a:ext cx="6565986" cy="2500968"/>
            </a:xfrm>
            <a:prstGeom prst="rect">
              <a:avLst/>
            </a:prstGeom>
            <a:solidFill>
              <a:srgbClr val="00FFFF">
                <a:alpha val="20000"/>
              </a:srgbClr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65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300000"/>
              </a:lnSpc>
              <a:buNone/>
            </a:pPr>
            <a:r>
              <a:rPr lang="en-US" altLang="ko-KR" sz="3200" b="1" dirty="0">
                <a:solidFill>
                  <a:srgbClr val="0070C0"/>
                </a:solidFill>
                <a:latin typeface="맑은 고딕" panose="020B0503020000020004" pitchFamily="50" charset="-127"/>
              </a:rPr>
              <a:t>01 </a:t>
            </a:r>
            <a:r>
              <a:rPr lang="ko-KR" altLang="en-US" sz="3200" b="1" dirty="0" err="1">
                <a:solidFill>
                  <a:srgbClr val="0070C0"/>
                </a:solidFill>
                <a:latin typeface="맑은 고딕" panose="020B0503020000020004" pitchFamily="50" charset="-127"/>
              </a:rPr>
              <a:t>액티비티와</a:t>
            </a:r>
            <a:r>
              <a:rPr lang="ko-KR" altLang="en-US" sz="3200" b="1" dirty="0">
                <a:solidFill>
                  <a:srgbClr val="0070C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solidFill>
                  <a:srgbClr val="0070C0"/>
                </a:solidFill>
                <a:latin typeface="맑은 고딕" panose="020B0503020000020004" pitchFamily="50" charset="-127"/>
              </a:rPr>
              <a:t>인텐트</a:t>
            </a:r>
            <a:r>
              <a:rPr lang="ko-KR" altLang="en-US" sz="3200" b="1" dirty="0">
                <a:solidFill>
                  <a:srgbClr val="0070C0"/>
                </a:solidFill>
                <a:latin typeface="맑은 고딕" panose="020B0503020000020004" pitchFamily="50" charset="-127"/>
              </a:rPr>
              <a:t> 기본</a:t>
            </a:r>
            <a:endParaRPr lang="en-US" altLang="ko-KR" sz="3200" b="1" dirty="0">
              <a:solidFill>
                <a:srgbClr val="0070C0"/>
              </a:solidFill>
              <a:latin typeface="맑은 고딕" panose="020B0503020000020004" pitchFamily="50" charset="-127"/>
            </a:endParaRPr>
          </a:p>
          <a:p>
            <a:pPr marL="0" indent="0">
              <a:lnSpc>
                <a:spcPct val="300000"/>
              </a:lnSpc>
              <a:buNone/>
            </a:pPr>
            <a:r>
              <a:rPr lang="en-US" altLang="ko-KR" sz="3200" b="1" dirty="0">
                <a:latin typeface="맑은 고딕" panose="020B0503020000020004" pitchFamily="50" charset="-127"/>
              </a:rPr>
              <a:t>02 </a:t>
            </a:r>
            <a:r>
              <a:rPr lang="ko-KR" altLang="en-US" sz="3200" b="1" dirty="0" err="1">
                <a:latin typeface="맑은 고딕" panose="020B0503020000020004" pitchFamily="50" charset="-127"/>
              </a:rPr>
              <a:t>액티비티와</a:t>
            </a:r>
            <a:r>
              <a:rPr lang="ko-KR" altLang="en-US" sz="3200" b="1" dirty="0">
                <a:latin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latin typeface="맑은 고딕" panose="020B0503020000020004" pitchFamily="50" charset="-127"/>
              </a:rPr>
              <a:t>인텐트</a:t>
            </a:r>
            <a:r>
              <a:rPr lang="ko-KR" altLang="en-US" sz="3200" b="1" dirty="0">
                <a:latin typeface="맑은 고딕" panose="020B0503020000020004" pitchFamily="50" charset="-127"/>
              </a:rPr>
              <a:t> 응용</a:t>
            </a:r>
            <a:endParaRPr lang="en-US" altLang="ko-KR" sz="3200" b="1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Self10_1</a:t>
            </a:r>
            <a:r>
              <a:rPr lang="en-US" altLang="ko-KR" dirty="0"/>
              <a:t>”: </a:t>
            </a:r>
            <a:r>
              <a:rPr lang="en-US" altLang="ko-KR" dirty="0">
                <a:solidFill>
                  <a:srgbClr val="00B050"/>
                </a:solidFill>
              </a:rPr>
              <a:t>ThirdActivity.java</a:t>
            </a:r>
            <a:endParaRPr lang="ko-KR" altLang="en-US" dirty="0">
              <a:solidFill>
                <a:srgbClr val="00B05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500662-814D-454D-893D-413DFC7B5A62}"/>
              </a:ext>
            </a:extLst>
          </p:cNvPr>
          <p:cNvGrpSpPr/>
          <p:nvPr/>
        </p:nvGrpSpPr>
        <p:grpSpPr>
          <a:xfrm>
            <a:off x="555440" y="1180730"/>
            <a:ext cx="8038439" cy="5175682"/>
            <a:chOff x="555440" y="1362852"/>
            <a:chExt cx="8038439" cy="4718973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440" y="1362852"/>
              <a:ext cx="8033120" cy="47189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2863800" y="1492200"/>
                <a:ext cx="1359360" cy="194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47960" y="1434209"/>
                  <a:ext cx="1390680" cy="135421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448F4F1-2366-4FD4-A602-038D5978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3587" y="3153324"/>
              <a:ext cx="3276600" cy="24765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 bwMode="auto">
            <a:xfrm>
              <a:off x="1988288" y="2819987"/>
              <a:ext cx="6605591" cy="2533263"/>
            </a:xfrm>
            <a:prstGeom prst="rect">
              <a:avLst/>
            </a:prstGeom>
            <a:solidFill>
              <a:srgbClr val="00FFFF">
                <a:alpha val="20000"/>
              </a:srgbClr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41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Self10_1</a:t>
            </a:r>
            <a:r>
              <a:rPr lang="en-US" altLang="ko-KR" dirty="0"/>
              <a:t>”: MainActivity.java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C78B2C-4162-4D73-9802-8555B05A5D40}"/>
              </a:ext>
            </a:extLst>
          </p:cNvPr>
          <p:cNvGrpSpPr/>
          <p:nvPr/>
        </p:nvGrpSpPr>
        <p:grpSpPr>
          <a:xfrm>
            <a:off x="255182" y="976544"/>
            <a:ext cx="8633637" cy="5734974"/>
            <a:chOff x="255182" y="1212116"/>
            <a:chExt cx="8633637" cy="5236756"/>
          </a:xfrm>
        </p:grpSpPr>
        <p:grpSp>
          <p:nvGrpSpPr>
            <p:cNvPr id="4" name="그룹 3"/>
            <p:cNvGrpSpPr/>
            <p:nvPr/>
          </p:nvGrpSpPr>
          <p:grpSpPr>
            <a:xfrm>
              <a:off x="255182" y="1212116"/>
              <a:ext cx="8633637" cy="5236756"/>
              <a:chOff x="255182" y="1212116"/>
              <a:chExt cx="8633637" cy="5236756"/>
            </a:xfrm>
          </p:grpSpPr>
          <p:pic>
            <p:nvPicPr>
              <p:cNvPr id="1229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182" y="1212116"/>
                <a:ext cx="8633637" cy="52367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5" name="직사각형 4"/>
              <p:cNvSpPr/>
              <p:nvPr/>
            </p:nvSpPr>
            <p:spPr bwMode="auto">
              <a:xfrm>
                <a:off x="1561777" y="3040912"/>
                <a:ext cx="6404778" cy="3221665"/>
              </a:xfrm>
              <a:prstGeom prst="rect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2901960" y="1320840"/>
                <a:ext cx="736920" cy="1296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86120" y="1262354"/>
                  <a:ext cx="768240" cy="129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/>
                <p14:cNvContentPartPr/>
                <p14:nvPr/>
              </p14:nvContentPartPr>
              <p14:xfrm>
                <a:off x="1739880" y="2508120"/>
                <a:ext cx="457560" cy="1944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4040" y="2450129"/>
                  <a:ext cx="488880" cy="135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/>
                <p14:cNvContentPartPr/>
                <p14:nvPr/>
              </p14:nvContentPartPr>
              <p14:xfrm>
                <a:off x="2857680" y="3987720"/>
                <a:ext cx="851040" cy="684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41840" y="3930394"/>
                  <a:ext cx="882360" cy="121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/>
                <p14:cNvContentPartPr/>
                <p14:nvPr/>
              </p14:nvContentPartPr>
              <p14:xfrm>
                <a:off x="3473280" y="2502000"/>
                <a:ext cx="800640" cy="129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57440" y="2443514"/>
                  <a:ext cx="831960" cy="129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/>
                <p14:cNvContentPartPr/>
                <p14:nvPr/>
              </p14:nvContentPartPr>
              <p14:xfrm>
                <a:off x="2895480" y="3956040"/>
                <a:ext cx="806760" cy="129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79640" y="3897554"/>
                  <a:ext cx="838080" cy="129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/>
                <p14:cNvContentPartPr/>
                <p14:nvPr/>
              </p14:nvContentPartPr>
              <p14:xfrm>
                <a:off x="2971800" y="3956040"/>
                <a:ext cx="692640" cy="1296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55960" y="3897554"/>
                  <a:ext cx="723960" cy="129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/>
                <p14:cNvContentPartPr/>
                <p14:nvPr/>
              </p14:nvContentPartPr>
              <p14:xfrm>
                <a:off x="2901960" y="3924360"/>
                <a:ext cx="743400" cy="36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86120" y="3861000"/>
                  <a:ext cx="77472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5782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177872"/>
            <a:ext cx="8963025" cy="5100098"/>
          </a:xfrm>
        </p:spPr>
        <p:txBody>
          <a:bodyPr/>
          <a:lstStyle/>
          <a:p>
            <a:pPr marL="606425" lvl="1" indent="-342900">
              <a:lnSpc>
                <a:spcPct val="200000"/>
              </a:lnSpc>
              <a:buFont typeface="Wingdings" pitchFamily="2" charset="2"/>
              <a:buChar char="v"/>
            </a:pPr>
            <a:r>
              <a:rPr lang="ko-KR" altLang="en-US" sz="2400" b="1" u="sng" dirty="0" err="1">
                <a:solidFill>
                  <a:srgbClr val="FF00FF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(Intent)</a:t>
            </a:r>
          </a:p>
          <a:p>
            <a:pPr marL="882650" lvl="2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b="1" u="sng" dirty="0" err="1"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sz="2000" b="1" u="sng" dirty="0">
                <a:latin typeface="맑은 고딕" pitchFamily="50" charset="-127"/>
                <a:ea typeface="맑은 고딕" pitchFamily="50" charset="-127"/>
              </a:rPr>
              <a:t> 컴포넌트가 서로 데이터를 주고 받기 위한 </a:t>
            </a:r>
            <a:r>
              <a:rPr lang="ko-KR" altLang="en-US" sz="2000" b="1" u="sng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메시지 객체</a:t>
            </a:r>
            <a:endParaRPr lang="en-US" altLang="ko-KR" sz="2000" b="1" u="sng" dirty="0">
              <a:solidFill>
                <a:srgbClr val="0070C0"/>
              </a:solidFill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20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인텐트</a:t>
            </a:r>
            <a:endParaRPr lang="en-US" altLang="ko-KR" sz="2000" b="1" dirty="0" err="1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0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인텐트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90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명시적 </a:t>
            </a:r>
            <a:r>
              <a:rPr lang="ko-KR" altLang="en-US" sz="2400" dirty="0" err="1"/>
              <a:t>인텐트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243914"/>
            <a:ext cx="8963025" cy="5034056"/>
          </a:xfrm>
        </p:spPr>
        <p:txBody>
          <a:bodyPr/>
          <a:lstStyle/>
          <a:p>
            <a:pPr marL="606425" lvl="1" indent="-342900">
              <a:lnSpc>
                <a:spcPct val="12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인텐트와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데이터의 전달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명시적 </a:t>
            </a:r>
            <a:r>
              <a:rPr lang="ko-KR" altLang="en-US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ko-KR" altLang="en-US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다른 액티비티의 이름을 명확히 지정할 때 사용하는 방법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500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 err="1">
                <a:latin typeface="맑은 고딕" pitchFamily="50" charset="-127"/>
                <a:ea typeface="맑은 고딕" pitchFamily="50" charset="-127"/>
              </a:rPr>
              <a:t>인텐트에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데이터를 실어 넘김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 err="1">
                <a:latin typeface="맑은 고딕" pitchFamily="50" charset="-127"/>
                <a:ea typeface="맑은 고딕" pitchFamily="50" charset="-127"/>
              </a:rPr>
              <a:t>세컨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5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b="1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받은 데이터를 처리</a:t>
            </a:r>
            <a:endParaRPr lang="en-US" altLang="ko-KR" sz="1500" b="1" u="sng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C0B0FF-B179-49D7-B36C-451AC3C87F3C}"/>
              </a:ext>
            </a:extLst>
          </p:cNvPr>
          <p:cNvGrpSpPr/>
          <p:nvPr/>
        </p:nvGrpSpPr>
        <p:grpSpPr>
          <a:xfrm>
            <a:off x="617837" y="2364260"/>
            <a:ext cx="8137368" cy="741405"/>
            <a:chOff x="617837" y="2364260"/>
            <a:chExt cx="8137368" cy="74140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7" t="15288" r="7218" b="15184"/>
            <a:stretch/>
          </p:blipFill>
          <p:spPr>
            <a:xfrm>
              <a:off x="617837" y="2364260"/>
              <a:ext cx="8137368" cy="741405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/>
                <p14:cNvContentPartPr/>
                <p14:nvPr/>
              </p14:nvContentPartPr>
              <p14:xfrm>
                <a:off x="6318360" y="2577960"/>
                <a:ext cx="2159280" cy="1944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02520" y="2514600"/>
                  <a:ext cx="2190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/>
                <p14:cNvContentPartPr/>
                <p14:nvPr/>
              </p14:nvContentPartPr>
              <p14:xfrm>
                <a:off x="711360" y="2901960"/>
                <a:ext cx="2140200" cy="3204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5520" y="2838600"/>
                  <a:ext cx="2171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/>
                <p14:cNvContentPartPr/>
                <p14:nvPr/>
              </p14:nvContentPartPr>
              <p14:xfrm>
                <a:off x="1498680" y="2546280"/>
                <a:ext cx="641520" cy="1296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82840" y="2482920"/>
                  <a:ext cx="672840" cy="13968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03F6DBF-8E43-4F84-B782-55B432E52EA7}"/>
                </a:ext>
              </a:extLst>
            </p:cNvPr>
            <p:cNvCxnSpPr/>
            <p:nvPr/>
          </p:nvCxnSpPr>
          <p:spPr bwMode="auto">
            <a:xfrm>
              <a:off x="1444752" y="2663952"/>
              <a:ext cx="70154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75CD6B56-B492-4454-8968-FF97450EDBE7}"/>
                </a:ext>
              </a:extLst>
            </p:cNvPr>
            <p:cNvCxnSpPr/>
            <p:nvPr/>
          </p:nvCxnSpPr>
          <p:spPr bwMode="auto">
            <a:xfrm>
              <a:off x="2194560" y="3011424"/>
              <a:ext cx="70154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56DBCF6-4B1B-4FA1-A45E-08E9F9DEB46D}"/>
                </a:ext>
              </a:extLst>
            </p:cNvPr>
            <p:cNvCxnSpPr/>
            <p:nvPr/>
          </p:nvCxnSpPr>
          <p:spPr bwMode="auto">
            <a:xfrm>
              <a:off x="6318360" y="2663952"/>
              <a:ext cx="2196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2B928B-6CEF-49B3-BCAF-EC47F8BB5B21}"/>
              </a:ext>
            </a:extLst>
          </p:cNvPr>
          <p:cNvGrpSpPr/>
          <p:nvPr/>
        </p:nvGrpSpPr>
        <p:grpSpPr>
          <a:xfrm>
            <a:off x="1571976" y="3707525"/>
            <a:ext cx="5828466" cy="2721197"/>
            <a:chOff x="1571976" y="3707525"/>
            <a:chExt cx="5828466" cy="272119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76" y="3707525"/>
              <a:ext cx="5828466" cy="272119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/>
                <p14:cNvContentPartPr/>
                <p14:nvPr/>
              </p14:nvContentPartPr>
              <p14:xfrm>
                <a:off x="3714840" y="4540320"/>
                <a:ext cx="1143360" cy="648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9000" y="4476960"/>
                  <a:ext cx="1174680" cy="1332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B725593-6244-4B6F-8BEF-980674156EB1}"/>
                </a:ext>
              </a:extLst>
            </p:cNvPr>
            <p:cNvCxnSpPr/>
            <p:nvPr/>
          </p:nvCxnSpPr>
          <p:spPr bwMode="auto">
            <a:xfrm>
              <a:off x="1874268" y="4012692"/>
              <a:ext cx="576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06221A3-5AD6-4B87-BEEB-620640E48D70}"/>
                </a:ext>
              </a:extLst>
            </p:cNvPr>
            <p:cNvCxnSpPr/>
            <p:nvPr/>
          </p:nvCxnSpPr>
          <p:spPr bwMode="auto">
            <a:xfrm>
              <a:off x="5804664" y="4012692"/>
              <a:ext cx="576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58E6F2D-55B4-4B6D-81B5-7E9A8554E4D5}"/>
                </a:ext>
              </a:extLst>
            </p:cNvPr>
            <p:cNvCxnSpPr/>
            <p:nvPr/>
          </p:nvCxnSpPr>
          <p:spPr bwMode="auto">
            <a:xfrm>
              <a:off x="3583524" y="4639056"/>
              <a:ext cx="1368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F1E005-1AD6-4ECE-ABB3-BF07B36ABF7A}"/>
                </a:ext>
              </a:extLst>
            </p:cNvPr>
            <p:cNvSpPr/>
            <p:nvPr/>
          </p:nvSpPr>
          <p:spPr bwMode="auto">
            <a:xfrm>
              <a:off x="2140200" y="4960620"/>
              <a:ext cx="1044960" cy="259077"/>
            </a:xfrm>
            <a:prstGeom prst="rect">
              <a:avLst/>
            </a:prstGeom>
            <a:solidFill>
              <a:srgbClr val="FF00FF">
                <a:alpha val="17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CEDCA48-5781-40F2-A67A-FF75793E33CF}"/>
                </a:ext>
              </a:extLst>
            </p:cNvPr>
            <p:cNvSpPr/>
            <p:nvPr/>
          </p:nvSpPr>
          <p:spPr bwMode="auto">
            <a:xfrm>
              <a:off x="6062184" y="4960619"/>
              <a:ext cx="1044960" cy="259077"/>
            </a:xfrm>
            <a:prstGeom prst="rect">
              <a:avLst/>
            </a:prstGeom>
            <a:solidFill>
              <a:srgbClr val="FF00FF">
                <a:alpha val="17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69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en-US" altLang="ko-KR" sz="2800" dirty="0">
                <a:solidFill>
                  <a:srgbClr val="FF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Chap10_7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 :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래이팅바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예제</a:t>
            </a:r>
            <a:endParaRPr lang="ko-KR" altLang="en-US" sz="28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Chap10_7">
            <a:hlinkClick r:id="" action="ppaction://media"/>
            <a:extLst>
              <a:ext uri="{FF2B5EF4-FFF2-40B4-BE49-F238E27FC236}">
                <a16:creationId xmlns:a16="http://schemas.microsoft.com/office/drawing/2014/main" id="{B6D1E501-660B-4634-A849-B6CEB6454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060" y="1190272"/>
            <a:ext cx="3245881" cy="54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9E12AE-54FC-4FAF-AB90-BAC81A160F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97"/>
          <a:stretch/>
        </p:blipFill>
        <p:spPr>
          <a:xfrm>
            <a:off x="2949061" y="1194082"/>
            <a:ext cx="3245880" cy="6232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06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Chap10_7</a:t>
            </a:r>
            <a:r>
              <a:rPr lang="en-US" altLang="ko-KR" dirty="0"/>
              <a:t>” : activity_main.xml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0532CF-823B-40FD-9E9A-6B2FE7642AB9}"/>
              </a:ext>
            </a:extLst>
          </p:cNvPr>
          <p:cNvGrpSpPr/>
          <p:nvPr/>
        </p:nvGrpSpPr>
        <p:grpSpPr>
          <a:xfrm>
            <a:off x="270069" y="1051034"/>
            <a:ext cx="8773128" cy="5517172"/>
            <a:chOff x="270069" y="1051034"/>
            <a:chExt cx="8773128" cy="541282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E21FB4E-D644-499F-929C-6D7A978FF5BE}"/>
                </a:ext>
              </a:extLst>
            </p:cNvPr>
            <p:cNvGrpSpPr/>
            <p:nvPr/>
          </p:nvGrpSpPr>
          <p:grpSpPr>
            <a:xfrm>
              <a:off x="270069" y="1051034"/>
              <a:ext cx="8773128" cy="5412828"/>
              <a:chOff x="270069" y="1051034"/>
              <a:chExt cx="8773128" cy="541282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069" y="1051034"/>
                <a:ext cx="4911532" cy="54128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162" y="1539154"/>
                <a:ext cx="4111035" cy="348540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44F894B6-8A82-4C3F-AD3A-4109CE01DA46}"/>
                  </a:ext>
                </a:extLst>
              </p:cNvPr>
              <p:cNvCxnSpPr/>
              <p:nvPr/>
            </p:nvCxnSpPr>
            <p:spPr bwMode="auto">
              <a:xfrm>
                <a:off x="2770302" y="1608454"/>
                <a:ext cx="9000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3659CFAB-AEC3-42CF-AFF7-A9B7AC1E201D}"/>
                  </a:ext>
                </a:extLst>
              </p:cNvPr>
              <p:cNvCxnSpPr/>
              <p:nvPr/>
            </p:nvCxnSpPr>
            <p:spPr bwMode="auto">
              <a:xfrm>
                <a:off x="2764206" y="2906902"/>
                <a:ext cx="9000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FC88093-DF32-4FE2-996A-29EE7A07031B}"/>
                  </a:ext>
                </a:extLst>
              </p:cNvPr>
              <p:cNvCxnSpPr/>
              <p:nvPr/>
            </p:nvCxnSpPr>
            <p:spPr bwMode="auto">
              <a:xfrm>
                <a:off x="2764206" y="5174614"/>
                <a:ext cx="9000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1A7FDCAE-4FD5-47DD-8115-24574772F8C8}"/>
                  </a:ext>
                </a:extLst>
              </p:cNvPr>
              <p:cNvCxnSpPr/>
              <p:nvPr/>
            </p:nvCxnSpPr>
            <p:spPr bwMode="auto">
              <a:xfrm>
                <a:off x="7366686" y="2132710"/>
                <a:ext cx="6120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142EB23B-AD7F-484D-BCB5-770AC21F24E0}"/>
                  </a:ext>
                </a:extLst>
              </p:cNvPr>
              <p:cNvCxnSpPr/>
              <p:nvPr/>
            </p:nvCxnSpPr>
            <p:spPr bwMode="auto">
              <a:xfrm>
                <a:off x="7366686" y="3888358"/>
                <a:ext cx="612000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381CACC-4DC3-4A2F-B8C9-0CBFC55559B6}"/>
                </a:ext>
              </a:extLst>
            </p:cNvPr>
            <p:cNvGrpSpPr/>
            <p:nvPr/>
          </p:nvGrpSpPr>
          <p:grpSpPr>
            <a:xfrm>
              <a:off x="1333395" y="2986202"/>
              <a:ext cx="3848206" cy="2528517"/>
              <a:chOff x="1333395" y="2986202"/>
              <a:chExt cx="3848206" cy="2528517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4C722C8-662F-4D70-AF62-6AE76085082F}"/>
                  </a:ext>
                </a:extLst>
              </p:cNvPr>
              <p:cNvSpPr/>
              <p:nvPr/>
            </p:nvSpPr>
            <p:spPr bwMode="auto">
              <a:xfrm>
                <a:off x="1333396" y="2986202"/>
                <a:ext cx="3543403" cy="259077"/>
              </a:xfrm>
              <a:prstGeom prst="rect">
                <a:avLst/>
              </a:prstGeom>
              <a:solidFill>
                <a:srgbClr val="FF00FF">
                  <a:alpha val="17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4C2D4B3-B5C0-4B4C-9433-3AAE442E5CC0}"/>
                  </a:ext>
                </a:extLst>
              </p:cNvPr>
              <p:cNvSpPr/>
              <p:nvPr/>
            </p:nvSpPr>
            <p:spPr bwMode="auto">
              <a:xfrm>
                <a:off x="1333395" y="5255642"/>
                <a:ext cx="3848206" cy="259077"/>
              </a:xfrm>
              <a:prstGeom prst="rect">
                <a:avLst/>
              </a:prstGeom>
              <a:solidFill>
                <a:srgbClr val="FF00FF">
                  <a:alpha val="17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062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Chap10_7</a:t>
            </a:r>
            <a:r>
              <a:rPr lang="en-US" altLang="ko-KR" b="1" dirty="0"/>
              <a:t>”:  Java </a:t>
            </a:r>
            <a:r>
              <a:rPr lang="ko-KR" altLang="en-US" b="1" dirty="0"/>
              <a:t>소스</a:t>
            </a:r>
            <a:r>
              <a:rPr lang="en-US" altLang="ko-KR" b="1" dirty="0"/>
              <a:t>(1/2)</a:t>
            </a:r>
            <a:endParaRPr lang="ko-KR" altLang="en-US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2D6770-D0DF-4727-8D49-1FD220A9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4" y="1355370"/>
            <a:ext cx="8393171" cy="44595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6504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Chap10_7</a:t>
            </a:r>
            <a:r>
              <a:rPr lang="en-US" altLang="ko-KR" b="1" dirty="0"/>
              <a:t>”:  Java </a:t>
            </a:r>
            <a:r>
              <a:rPr lang="ko-KR" altLang="en-US" b="1" dirty="0"/>
              <a:t>소스</a:t>
            </a:r>
            <a:r>
              <a:rPr lang="en-US" altLang="ko-KR" b="1" dirty="0"/>
              <a:t>(2/2)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279466-9CCB-E9C7-5512-104AFE367447}"/>
              </a:ext>
            </a:extLst>
          </p:cNvPr>
          <p:cNvGrpSpPr/>
          <p:nvPr/>
        </p:nvGrpSpPr>
        <p:grpSpPr>
          <a:xfrm>
            <a:off x="311944" y="1154097"/>
            <a:ext cx="8520112" cy="5299969"/>
            <a:chOff x="311944" y="1154097"/>
            <a:chExt cx="8520112" cy="529996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B104E78-BDBF-4801-BED3-BA6A50E53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944" y="1154097"/>
              <a:ext cx="8520112" cy="52999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66A659A-366C-2D13-6C35-7DC3349E2F31}"/>
                </a:ext>
              </a:extLst>
            </p:cNvPr>
            <p:cNvSpPr/>
            <p:nvPr/>
          </p:nvSpPr>
          <p:spPr bwMode="auto">
            <a:xfrm>
              <a:off x="3951090" y="1903214"/>
              <a:ext cx="2088000" cy="264071"/>
            </a:xfrm>
            <a:prstGeom prst="rect">
              <a:avLst/>
            </a:prstGeom>
            <a:solidFill>
              <a:srgbClr val="FF00FF">
                <a:alpha val="17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C606AF-3CD8-A9E5-ED58-1565FA6BB30B}"/>
                </a:ext>
              </a:extLst>
            </p:cNvPr>
            <p:cNvSpPr/>
            <p:nvPr/>
          </p:nvSpPr>
          <p:spPr bwMode="auto">
            <a:xfrm>
              <a:off x="6263985" y="1894248"/>
              <a:ext cx="2304000" cy="264071"/>
            </a:xfrm>
            <a:prstGeom prst="rect">
              <a:avLst/>
            </a:prstGeom>
            <a:solidFill>
              <a:srgbClr val="FF00FF">
                <a:alpha val="17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53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ko-KR" altLang="en-US" dirty="0">
                <a:highlight>
                  <a:srgbClr val="FFFF00"/>
                </a:highlight>
              </a:rPr>
              <a:t>액티비티와 </a:t>
            </a:r>
            <a:r>
              <a:rPr lang="ko-KR" altLang="en-US" dirty="0" err="1">
                <a:highlight>
                  <a:srgbClr val="FFFF00"/>
                </a:highlight>
              </a:rPr>
              <a:t>인텐트</a:t>
            </a:r>
            <a:r>
              <a:rPr lang="ko-KR" altLang="en-US" dirty="0">
                <a:highlight>
                  <a:srgbClr val="FFFF00"/>
                </a:highlight>
              </a:rPr>
              <a:t> 활용 예제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endParaRPr lang="ko-KR" altLang="en-US" sz="2400" dirty="0">
              <a:highlight>
                <a:srgbClr val="FFFF00"/>
              </a:highlight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1" y="1696398"/>
            <a:ext cx="8467807" cy="332293"/>
          </a:xfrm>
        </p:spPr>
        <p:txBody>
          <a:bodyPr/>
          <a:lstStyle/>
          <a:p>
            <a:pPr marL="606425" lvl="1" indent="-342900">
              <a:buFont typeface="Wingdings" panose="05000000000000000000" pitchFamily="2" charset="2"/>
              <a:buChar char="ü"/>
            </a:pPr>
            <a:r>
              <a:rPr lang="ko-KR" altLang="en-US" sz="2000" b="1" dirty="0"/>
              <a:t>명화 이미지 </a:t>
            </a:r>
            <a:r>
              <a:rPr lang="en-US" altLang="ko-KR" sz="2000" b="1" dirty="0"/>
              <a:t>9</a:t>
            </a:r>
            <a:r>
              <a:rPr lang="ko-KR" altLang="en-US" sz="2000" b="1" dirty="0"/>
              <a:t>개 </a:t>
            </a:r>
            <a:r>
              <a:rPr lang="en-US" altLang="ko-KR" sz="2000" b="1" dirty="0">
                <a:sym typeface="Wingdings" pitchFamily="2" charset="2"/>
              </a:rPr>
              <a:t> </a:t>
            </a:r>
            <a:r>
              <a:rPr lang="en-US" altLang="ko-KR" sz="2000" b="1" dirty="0">
                <a:solidFill>
                  <a:srgbClr val="C00000"/>
                </a:solidFill>
              </a:rPr>
              <a:t>/res/</a:t>
            </a:r>
            <a:r>
              <a:rPr lang="en-US" altLang="ko-KR" sz="2000" b="1" dirty="0" err="1">
                <a:solidFill>
                  <a:srgbClr val="C00000"/>
                </a:solidFill>
              </a:rPr>
              <a:t>drawable</a:t>
            </a:r>
            <a:r>
              <a:rPr lang="ko-KR" altLang="en-US" sz="2000" b="1" dirty="0"/>
              <a:t>에 복사</a:t>
            </a:r>
            <a:endParaRPr lang="en-US" altLang="ko-KR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" y="973435"/>
            <a:ext cx="499943" cy="6491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4" y="1007513"/>
            <a:ext cx="8201025" cy="58102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1D5B75E-77E0-42D4-A11D-0B6CD1522498}"/>
              </a:ext>
            </a:extLst>
          </p:cNvPr>
          <p:cNvGrpSpPr/>
          <p:nvPr/>
        </p:nvGrpSpPr>
        <p:grpSpPr>
          <a:xfrm>
            <a:off x="602779" y="2145605"/>
            <a:ext cx="7938443" cy="4320000"/>
            <a:chOff x="613145" y="2374205"/>
            <a:chExt cx="7938443" cy="43200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215C603-FCA7-4FFC-9442-9BBFA3D94C83}"/>
                </a:ext>
              </a:extLst>
            </p:cNvPr>
            <p:cNvGrpSpPr/>
            <p:nvPr/>
          </p:nvGrpSpPr>
          <p:grpSpPr>
            <a:xfrm>
              <a:off x="6121588" y="2374205"/>
              <a:ext cx="2430000" cy="4320000"/>
              <a:chOff x="6006253" y="2415115"/>
              <a:chExt cx="2430000" cy="432000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B8C246A-3901-40B5-81D2-6972F1D90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6253" y="2415115"/>
                <a:ext cx="2430000" cy="43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잉크 10"/>
                  <p14:cNvContentPartPr/>
                  <p14:nvPr/>
                </p14:nvContentPartPr>
                <p14:xfrm>
                  <a:off x="7597080" y="5539211"/>
                  <a:ext cx="282240" cy="168120"/>
                </p14:xfrm>
              </p:contentPart>
            </mc:Choice>
            <mc:Fallback xmlns="">
              <p:pic>
                <p:nvPicPr>
                  <p:cNvPr id="11" name="잉크 1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568640" y="5510771"/>
                    <a:ext cx="339120" cy="225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4C47653-18E5-4172-B143-60533DF9496A}"/>
                </a:ext>
              </a:extLst>
            </p:cNvPr>
            <p:cNvGrpSpPr/>
            <p:nvPr/>
          </p:nvGrpSpPr>
          <p:grpSpPr>
            <a:xfrm>
              <a:off x="613145" y="2374205"/>
              <a:ext cx="2598962" cy="4320000"/>
              <a:chOff x="592412" y="2415115"/>
              <a:chExt cx="2598962" cy="432000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9D9472D-0071-4022-A428-25A92F9FB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412" y="2415115"/>
                <a:ext cx="2598962" cy="43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12" name="그룹 11"/>
              <p:cNvGrpSpPr/>
              <p:nvPr/>
            </p:nvGrpSpPr>
            <p:grpSpPr>
              <a:xfrm>
                <a:off x="774329" y="4450145"/>
                <a:ext cx="423360" cy="1294496"/>
                <a:chOff x="774329" y="4450145"/>
                <a:chExt cx="423360" cy="1294496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4" name="잉크 13"/>
                    <p14:cNvContentPartPr/>
                    <p14:nvPr/>
                  </p14:nvContentPartPr>
                  <p14:xfrm>
                    <a:off x="774329" y="4450145"/>
                    <a:ext cx="282240" cy="168120"/>
                  </p14:xfrm>
                </p:contentPart>
              </mc:Choice>
              <mc:Fallback xmlns="">
                <p:pic>
                  <p:nvPicPr>
                    <p:cNvPr id="14" name="잉크 13"/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745889" y="4421705"/>
                      <a:ext cx="339120" cy="22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5" name="잉크 14"/>
                    <p14:cNvContentPartPr/>
                    <p14:nvPr/>
                  </p14:nvContentPartPr>
                  <p14:xfrm>
                    <a:off x="915449" y="5576521"/>
                    <a:ext cx="282240" cy="168120"/>
                  </p14:xfrm>
                </p:contentPart>
              </mc:Choice>
              <mc:Fallback xmlns="">
                <p:pic>
                  <p:nvPicPr>
                    <p:cNvPr id="15" name="잉크 14"/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887009" y="5548081"/>
                      <a:ext cx="339120" cy="225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437AE5B-9790-4500-B337-17FC2836684E}"/>
                </a:ext>
              </a:extLst>
            </p:cNvPr>
            <p:cNvGrpSpPr/>
            <p:nvPr/>
          </p:nvGrpSpPr>
          <p:grpSpPr>
            <a:xfrm>
              <a:off x="3451848" y="2374205"/>
              <a:ext cx="2430000" cy="4320000"/>
              <a:chOff x="3318247" y="2415115"/>
              <a:chExt cx="2430000" cy="432000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FA84455-B309-4C92-9AB9-2DBC81C38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8247" y="2415115"/>
                <a:ext cx="2430000" cy="43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17" name="그룹 16"/>
              <p:cNvGrpSpPr/>
              <p:nvPr/>
            </p:nvGrpSpPr>
            <p:grpSpPr>
              <a:xfrm>
                <a:off x="5183767" y="4366085"/>
                <a:ext cx="564480" cy="1970639"/>
                <a:chOff x="4866854" y="4434665"/>
                <a:chExt cx="564480" cy="197063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3" name="잉크 12"/>
                    <p14:cNvContentPartPr/>
                    <p14:nvPr/>
                  </p14:nvContentPartPr>
                  <p14:xfrm>
                    <a:off x="4866854" y="6237184"/>
                    <a:ext cx="282240" cy="168120"/>
                  </p14:xfrm>
                </p:contentPart>
              </mc:Choice>
              <mc:Fallback xmlns="">
                <p:pic>
                  <p:nvPicPr>
                    <p:cNvPr id="13" name="잉크 12"/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4838414" y="6208744"/>
                      <a:ext cx="339120" cy="22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6" name="잉크 15"/>
                    <p14:cNvContentPartPr/>
                    <p14:nvPr/>
                  </p14:nvContentPartPr>
                  <p14:xfrm>
                    <a:off x="5149094" y="4434665"/>
                    <a:ext cx="282240" cy="168120"/>
                  </p14:xfrm>
                </p:contentPart>
              </mc:Choice>
              <mc:Fallback xmlns="">
                <p:pic>
                  <p:nvPicPr>
                    <p:cNvPr id="16" name="잉크 15"/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5120654" y="4406225"/>
                      <a:ext cx="339120" cy="225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pic>
        <p:nvPicPr>
          <p:cNvPr id="6" name="그림 5" descr="야채이(가) 표시된 사진&#10;&#10;자동 생성된 설명">
            <a:extLst>
              <a:ext uri="{FF2B5EF4-FFF2-40B4-BE49-F238E27FC236}">
                <a16:creationId xmlns:a16="http://schemas.microsoft.com/office/drawing/2014/main" id="{29615353-8EFB-2930-C059-85120F6834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70" y="179373"/>
            <a:ext cx="478536" cy="4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94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E6C2E-334C-483E-8CF8-2D6F8074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</a:p>
        </p:txBody>
      </p:sp>
      <p:pic>
        <p:nvPicPr>
          <p:cNvPr id="4" name="Project10_2">
            <a:hlinkClick r:id="" action="ppaction://media"/>
            <a:extLst>
              <a:ext uri="{FF2B5EF4-FFF2-40B4-BE49-F238E27FC236}">
                <a16:creationId xmlns:a16="http://schemas.microsoft.com/office/drawing/2014/main" id="{D1113734-544B-4076-8E22-142125C480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9156" y="1057081"/>
            <a:ext cx="3225689" cy="5400000"/>
          </a:xfr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F63BA3-C301-4F23-A0A2-9591E58871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95"/>
          <a:stretch/>
        </p:blipFill>
        <p:spPr>
          <a:xfrm>
            <a:off x="2971897" y="1075369"/>
            <a:ext cx="3212948" cy="6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안드로이드 </a:t>
            </a:r>
            <a:r>
              <a:rPr lang="en-US" altLang="ko-KR" sz="2400" dirty="0"/>
              <a:t>4</a:t>
            </a:r>
            <a:r>
              <a:rPr lang="ko-KR" altLang="en-US" sz="2400" dirty="0"/>
              <a:t>대 컴포넌트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295118"/>
            <a:ext cx="8963025" cy="4788895"/>
          </a:xfrm>
        </p:spPr>
        <p:txBody>
          <a:bodyPr/>
          <a:lstStyle/>
          <a:p>
            <a:pPr marL="606425" lvl="1" indent="-342900">
              <a:lnSpc>
                <a:spcPct val="150000"/>
              </a:lnSpc>
              <a:spcAft>
                <a:spcPts val="1800"/>
              </a:spcAft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 컴포넌트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ko-KR" altLang="en-US" sz="1800" b="1" u="sng" dirty="0">
                <a:solidFill>
                  <a:srgbClr val="FF00FF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>
                <a:solidFill>
                  <a:srgbClr val="FF00FF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Activity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화면을 구성하는 가장 기본적인 컴포넌트</a:t>
            </a:r>
            <a:endParaRPr lang="en-US" altLang="ko-KR" sz="1800" b="1" u="sng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ko-KR" altLang="en-US" sz="18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(Service)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액티비티와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상관없이 백그라운드에서 동작하는 컴포넌트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ko-KR" altLang="en-US" sz="18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브로드캐스트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리시버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(Broadcast Receiver)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문자 메시지 도착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배터리 방전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539750" lvl="2" indent="0">
              <a:lnSpc>
                <a:spcPct val="150000"/>
              </a:lnSpc>
              <a:spcAft>
                <a:spcPts val="1800"/>
              </a:spcAft>
              <a:buNone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	SD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카드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탈부착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네트워크 환경 변화 등이 발생하면 방송 신호 보냄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51"/>
          <a:stretch/>
        </p:blipFill>
        <p:spPr>
          <a:xfrm>
            <a:off x="2299732" y="3476915"/>
            <a:ext cx="4827523" cy="81799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21695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activity_main.xml</a:t>
            </a:r>
            <a:r>
              <a:rPr lang="en-US" altLang="ko-KR" b="1" dirty="0"/>
              <a:t> </a:t>
            </a:r>
            <a:r>
              <a:rPr lang="ko-KR" altLang="en-US" b="1" dirty="0"/>
              <a:t>소스</a:t>
            </a:r>
            <a:r>
              <a:rPr lang="en-US" altLang="ko-KR" b="1" dirty="0"/>
              <a:t>(1/2)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3" y="1035698"/>
            <a:ext cx="8452015" cy="553250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50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activity_main.xml</a:t>
            </a:r>
            <a:r>
              <a:rPr lang="en-US" altLang="ko-KR" b="1" dirty="0"/>
              <a:t> </a:t>
            </a:r>
            <a:r>
              <a:rPr lang="ko-KR" altLang="en-US" b="1" dirty="0"/>
              <a:t>소스</a:t>
            </a:r>
            <a:r>
              <a:rPr lang="en-US" altLang="ko-KR" b="1" dirty="0"/>
              <a:t>(2/2)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10116" y="1396299"/>
            <a:ext cx="8451112" cy="4749320"/>
            <a:chOff x="310116" y="1396299"/>
            <a:chExt cx="8451112" cy="474932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16" y="1396299"/>
              <a:ext cx="6335233" cy="4749320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7566" y="2477387"/>
              <a:ext cx="2043662" cy="3668232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 bwMode="auto">
            <a:xfrm>
              <a:off x="6717566" y="3009014"/>
              <a:ext cx="618899" cy="680484"/>
            </a:xfrm>
            <a:prstGeom prst="rect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872664" y="2753836"/>
              <a:ext cx="4572000" cy="2052000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 w="9525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6" name="구부러진 연결선 5"/>
            <p:cNvCxnSpPr>
              <a:stCxn id="7" idx="3"/>
              <a:endCxn id="4" idx="0"/>
            </p:cNvCxnSpPr>
            <p:nvPr/>
          </p:nvCxnSpPr>
          <p:spPr bwMode="auto">
            <a:xfrm flipV="1">
              <a:off x="6444664" y="3009014"/>
              <a:ext cx="582352" cy="770822"/>
            </a:xfrm>
            <a:prstGeom prst="curvedConnector4">
              <a:avLst>
                <a:gd name="adj1" fmla="val 23431"/>
                <a:gd name="adj2" fmla="val 162761"/>
              </a:avLst>
            </a:prstGeom>
            <a:solidFill>
              <a:schemeClr val="accent1"/>
            </a:solidFill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잉크 8"/>
                <p14:cNvContentPartPr/>
                <p14:nvPr/>
              </p14:nvContentPartPr>
              <p14:xfrm>
                <a:off x="5470920" y="2255400"/>
                <a:ext cx="495720" cy="41184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61560" y="2246040"/>
                  <a:ext cx="514440" cy="43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270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B050"/>
                </a:solidFill>
              </a:rPr>
              <a:t>result.xml</a:t>
            </a:r>
            <a:r>
              <a:rPr lang="en-US" altLang="ko-KR" b="1" dirty="0"/>
              <a:t> </a:t>
            </a:r>
            <a:r>
              <a:rPr lang="ko-KR" altLang="en-US" b="1" dirty="0"/>
              <a:t>소스</a:t>
            </a:r>
            <a:r>
              <a:rPr lang="en-US" altLang="ko-KR" b="1" dirty="0"/>
              <a:t>(1/2)</a:t>
            </a:r>
            <a:endParaRPr lang="ko-KR" altLang="en-US" sz="24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67835" y="1244410"/>
            <a:ext cx="8165804" cy="4991100"/>
            <a:chOff x="414670" y="1201878"/>
            <a:chExt cx="8165804" cy="49911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70" y="1201878"/>
              <a:ext cx="8165804" cy="49911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2547" y="2556687"/>
              <a:ext cx="2076450" cy="3467100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오른쪽 대괄호 3"/>
            <p:cNvSpPr/>
            <p:nvPr/>
          </p:nvSpPr>
          <p:spPr bwMode="auto">
            <a:xfrm>
              <a:off x="2860151" y="3083441"/>
              <a:ext cx="520995" cy="2328530"/>
            </a:xfrm>
            <a:prstGeom prst="rightBracket">
              <a:avLst>
                <a:gd name="adj" fmla="val 69558"/>
              </a:avLst>
            </a:prstGeom>
            <a:noFill/>
            <a:ln w="28575" cap="flat" cmpd="sng" algn="ctr">
              <a:solidFill>
                <a:srgbClr val="FF00FF">
                  <a:alpha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왼쪽 대괄호 5"/>
            <p:cNvSpPr/>
            <p:nvPr/>
          </p:nvSpPr>
          <p:spPr bwMode="auto">
            <a:xfrm>
              <a:off x="5800062" y="3370520"/>
              <a:ext cx="356191" cy="2009552"/>
            </a:xfrm>
            <a:prstGeom prst="leftBracket">
              <a:avLst>
                <a:gd name="adj" fmla="val 59079"/>
              </a:avLst>
            </a:prstGeom>
            <a:noFill/>
            <a:ln w="28575" cap="flat" cmpd="sng" algn="ctr">
              <a:solidFill>
                <a:schemeClr val="bg1">
                  <a:lumMod val="50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오른쪽 화살표 6"/>
            <p:cNvSpPr/>
            <p:nvPr/>
          </p:nvSpPr>
          <p:spPr bwMode="auto">
            <a:xfrm>
              <a:off x="3381146" y="4114803"/>
              <a:ext cx="2418916" cy="44656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8575" cap="flat" cmpd="sng" algn="ctr">
              <a:solidFill>
                <a:schemeClr val="bg1">
                  <a:lumMod val="50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9" name="직선 화살표 연결선 8"/>
            <p:cNvCxnSpPr/>
            <p:nvPr/>
          </p:nvCxnSpPr>
          <p:spPr bwMode="auto">
            <a:xfrm>
              <a:off x="2987749" y="5603360"/>
              <a:ext cx="3168504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>
                  <a:alpha val="50000"/>
                </a:srgb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/>
              <p14:cNvContentPartPr/>
              <p14:nvPr/>
            </p14:nvContentPartPr>
            <p14:xfrm>
              <a:off x="3614953" y="3739960"/>
              <a:ext cx="579240" cy="34308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5593" y="3730600"/>
                <a:ext cx="597960" cy="3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494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B050"/>
                </a:solidFill>
              </a:rPr>
              <a:t>result.xml </a:t>
            </a:r>
            <a:r>
              <a:rPr lang="ko-KR" altLang="en-US" b="1" dirty="0"/>
              <a:t>소스</a:t>
            </a:r>
            <a:r>
              <a:rPr lang="en-US" altLang="ko-KR" b="1" dirty="0"/>
              <a:t>(2/2)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85802" y="1035954"/>
            <a:ext cx="7439945" cy="3508051"/>
            <a:chOff x="309673" y="1489000"/>
            <a:chExt cx="6716087" cy="350805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673" y="1489000"/>
              <a:ext cx="6057900" cy="3508051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/>
                <p14:cNvContentPartPr/>
                <p14:nvPr/>
              </p14:nvContentPartPr>
              <p14:xfrm>
                <a:off x="6507360" y="1752480"/>
                <a:ext cx="518400" cy="54144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98000" y="1743120"/>
                  <a:ext cx="537120" cy="560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14" y="4432041"/>
            <a:ext cx="5678829" cy="2201221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93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MainActivity.java</a:t>
            </a:r>
            <a:r>
              <a:rPr lang="en-US" altLang="ko-KR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소스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(1/3)</a:t>
            </a:r>
            <a:endParaRPr lang="ko-KR" altLang="en-US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145798-D534-4112-BB68-C6318F51A713}"/>
              </a:ext>
            </a:extLst>
          </p:cNvPr>
          <p:cNvGrpSpPr/>
          <p:nvPr/>
        </p:nvGrpSpPr>
        <p:grpSpPr>
          <a:xfrm>
            <a:off x="251637" y="1035698"/>
            <a:ext cx="8520112" cy="5430414"/>
            <a:chOff x="251637" y="1035698"/>
            <a:chExt cx="8520112" cy="543041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3C8F0AE-315B-4CE8-A8E9-07D1FA986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637" y="1035698"/>
              <a:ext cx="8520112" cy="54304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" name="그룹 1"/>
            <p:cNvGrpSpPr/>
            <p:nvPr/>
          </p:nvGrpSpPr>
          <p:grpSpPr>
            <a:xfrm>
              <a:off x="1743988" y="3231476"/>
              <a:ext cx="7027761" cy="3234633"/>
              <a:chOff x="1743988" y="3273774"/>
              <a:chExt cx="7027761" cy="2914372"/>
            </a:xfrm>
          </p:grpSpPr>
          <p:sp>
            <p:nvSpPr>
              <p:cNvPr id="5" name="직사각형 4"/>
              <p:cNvSpPr/>
              <p:nvPr/>
            </p:nvSpPr>
            <p:spPr bwMode="auto">
              <a:xfrm>
                <a:off x="1743988" y="3273774"/>
                <a:ext cx="3248426" cy="936000"/>
              </a:xfrm>
              <a:prstGeom prst="rect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 bwMode="auto">
              <a:xfrm>
                <a:off x="1776248" y="4443693"/>
                <a:ext cx="6995501" cy="1744453"/>
              </a:xfrm>
              <a:prstGeom prst="rect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5683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MainActivity.java</a:t>
            </a:r>
            <a:r>
              <a:rPr lang="en-US" altLang="ko-KR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소스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(2/3)</a:t>
            </a:r>
            <a:endParaRPr lang="ko-KR" altLang="en-US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D517DC-4015-4BAE-91F3-5AE4D1E83F30}"/>
              </a:ext>
            </a:extLst>
          </p:cNvPr>
          <p:cNvGrpSpPr/>
          <p:nvPr/>
        </p:nvGrpSpPr>
        <p:grpSpPr>
          <a:xfrm>
            <a:off x="311943" y="1187501"/>
            <a:ext cx="8520112" cy="5171663"/>
            <a:chOff x="218398" y="1238301"/>
            <a:chExt cx="8613657" cy="51716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A60F569-E4B6-4D21-997B-42CA7554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98" y="1238301"/>
              <a:ext cx="8613657" cy="51716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/>
            <p:cNvSpPr/>
            <p:nvPr/>
          </p:nvSpPr>
          <p:spPr bwMode="auto">
            <a:xfrm>
              <a:off x="1962240" y="1974818"/>
              <a:ext cx="6869815" cy="3732299"/>
            </a:xfrm>
            <a:prstGeom prst="rect">
              <a:avLst/>
            </a:prstGeom>
            <a:solidFill>
              <a:srgbClr val="00FFFF">
                <a:alpha val="20000"/>
              </a:srgbClr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/>
                <p14:cNvContentPartPr/>
                <p14:nvPr/>
              </p14:nvContentPartPr>
              <p14:xfrm>
                <a:off x="3614256" y="1734055"/>
                <a:ext cx="1294750" cy="32084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98240" y="1669149"/>
                  <a:ext cx="1326418" cy="16189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9C9734D8-1761-9C8F-2D6F-968E5CFAF60A}"/>
              </a:ext>
            </a:extLst>
          </p:cNvPr>
          <p:cNvSpPr/>
          <p:nvPr/>
        </p:nvSpPr>
        <p:spPr bwMode="auto">
          <a:xfrm>
            <a:off x="311943" y="1924018"/>
            <a:ext cx="1624899" cy="710820"/>
          </a:xfrm>
          <a:prstGeom prst="wedgeEllipseCallout">
            <a:avLst>
              <a:gd name="adj1" fmla="val 58949"/>
              <a:gd name="adj2" fmla="val 77499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9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개의 이미지에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클릭 이벤트 달기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E066D8-AAD6-E1FB-7A0F-6627DF2F2769}"/>
              </a:ext>
            </a:extLst>
          </p:cNvPr>
          <p:cNvSpPr/>
          <p:nvPr/>
        </p:nvSpPr>
        <p:spPr bwMode="auto">
          <a:xfrm>
            <a:off x="2122289" y="2656248"/>
            <a:ext cx="3095170" cy="324000"/>
          </a:xfrm>
          <a:prstGeom prst="rect">
            <a:avLst/>
          </a:prstGeom>
          <a:solidFill>
            <a:srgbClr val="FF00FF">
              <a:alpha val="1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16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MainActivity.java</a:t>
            </a:r>
            <a:r>
              <a:rPr lang="en-US" altLang="ko-KR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소스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(3/3)</a:t>
            </a:r>
            <a:endParaRPr lang="ko-KR" altLang="en-US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76CC0D-519F-94CE-FB4E-7344B46245AA}"/>
              </a:ext>
            </a:extLst>
          </p:cNvPr>
          <p:cNvGrpSpPr/>
          <p:nvPr/>
        </p:nvGrpSpPr>
        <p:grpSpPr>
          <a:xfrm>
            <a:off x="337461" y="1149639"/>
            <a:ext cx="8529372" cy="4702521"/>
            <a:chOff x="337461" y="1149639"/>
            <a:chExt cx="8529372" cy="47025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1259424-07D3-4811-8435-1A299B4A4D19}"/>
                </a:ext>
              </a:extLst>
            </p:cNvPr>
            <p:cNvGrpSpPr/>
            <p:nvPr/>
          </p:nvGrpSpPr>
          <p:grpSpPr>
            <a:xfrm>
              <a:off x="337461" y="1149639"/>
              <a:ext cx="8529372" cy="4702521"/>
              <a:chOff x="371475" y="1166328"/>
              <a:chExt cx="8401050" cy="500120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226A305-9599-48DB-A374-4B776456B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1475" y="1166328"/>
                <a:ext cx="8401050" cy="50012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8" name="직사각형 7"/>
              <p:cNvSpPr/>
              <p:nvPr/>
            </p:nvSpPr>
            <p:spPr bwMode="auto">
              <a:xfrm>
                <a:off x="2795752" y="2373070"/>
                <a:ext cx="5959365" cy="2020254"/>
              </a:xfrm>
              <a:prstGeom prst="rect">
                <a:avLst/>
              </a:prstGeom>
              <a:solidFill>
                <a:srgbClr val="00FFFF">
                  <a:alpha val="20000"/>
                </a:srgbClr>
              </a:solidFill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C1DA78-1173-466C-2E58-7C1B6CE4956D}"/>
                </a:ext>
              </a:extLst>
            </p:cNvPr>
            <p:cNvSpPr/>
            <p:nvPr/>
          </p:nvSpPr>
          <p:spPr bwMode="auto">
            <a:xfrm>
              <a:off x="2895745" y="3059660"/>
              <a:ext cx="5328000" cy="756000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24B2C7BB-C371-E5B2-6A1A-E7CBC3392BEC}"/>
              </a:ext>
            </a:extLst>
          </p:cNvPr>
          <p:cNvSpPr/>
          <p:nvPr/>
        </p:nvSpPr>
        <p:spPr bwMode="auto">
          <a:xfrm>
            <a:off x="6827327" y="4183910"/>
            <a:ext cx="1396418" cy="710820"/>
          </a:xfrm>
          <a:prstGeom prst="wedgeEllipseCallout">
            <a:avLst>
              <a:gd name="adj1" fmla="val -15810"/>
              <a:gd name="adj2" fmla="val -10292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데이터를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배열로 보냄</a:t>
            </a:r>
          </a:p>
        </p:txBody>
      </p:sp>
    </p:spTree>
    <p:extLst>
      <p:ext uri="{BB962C8B-B14F-4D97-AF65-F5344CB8AC3E}">
        <p14:creationId xmlns:p14="http://schemas.microsoft.com/office/powerpoint/2010/main" val="1350866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B050"/>
                </a:solidFill>
              </a:rPr>
              <a:t>ResultActivity.java</a:t>
            </a:r>
            <a:r>
              <a:rPr lang="en-US" altLang="ko-KR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소스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(1/3)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2A1E94-A680-5EBD-C48A-22AA53808A4D}"/>
              </a:ext>
            </a:extLst>
          </p:cNvPr>
          <p:cNvGrpSpPr/>
          <p:nvPr/>
        </p:nvGrpSpPr>
        <p:grpSpPr>
          <a:xfrm>
            <a:off x="266855" y="1114096"/>
            <a:ext cx="8610291" cy="5318234"/>
            <a:chOff x="266855" y="1114096"/>
            <a:chExt cx="8610291" cy="531823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C68ACB5-3A1C-46A0-8D1C-BD3BB1701D77}"/>
                </a:ext>
              </a:extLst>
            </p:cNvPr>
            <p:cNvGrpSpPr/>
            <p:nvPr/>
          </p:nvGrpSpPr>
          <p:grpSpPr>
            <a:xfrm>
              <a:off x="266855" y="1114096"/>
              <a:ext cx="8610291" cy="5318234"/>
              <a:chOff x="218398" y="1082566"/>
              <a:chExt cx="8610291" cy="5318234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42418BC-6047-416C-8B7C-A559BBF54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8398" y="1082566"/>
                <a:ext cx="8610291" cy="53182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5" name="그룹 4"/>
              <p:cNvGrpSpPr/>
              <p:nvPr/>
            </p:nvGrpSpPr>
            <p:grpSpPr>
              <a:xfrm>
                <a:off x="1704023" y="3860842"/>
                <a:ext cx="7124665" cy="2445365"/>
                <a:chOff x="1704023" y="3860842"/>
                <a:chExt cx="7124665" cy="2445365"/>
              </a:xfrm>
            </p:grpSpPr>
            <p:sp>
              <p:nvSpPr>
                <p:cNvPr id="14" name="직사각형 13"/>
                <p:cNvSpPr/>
                <p:nvPr/>
              </p:nvSpPr>
              <p:spPr bwMode="auto">
                <a:xfrm>
                  <a:off x="1704023" y="5575747"/>
                  <a:ext cx="5527094" cy="730460"/>
                </a:xfrm>
                <a:prstGeom prst="rect">
                  <a:avLst/>
                </a:prstGeom>
                <a:solidFill>
                  <a:srgbClr val="00FFFF">
                    <a:alpha val="20000"/>
                  </a:srgbClr>
                </a:solidFill>
                <a:ln w="952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 bwMode="auto">
                <a:xfrm>
                  <a:off x="1704023" y="3860842"/>
                  <a:ext cx="7124665" cy="1015957"/>
                </a:xfrm>
                <a:prstGeom prst="rect">
                  <a:avLst/>
                </a:prstGeom>
                <a:solidFill>
                  <a:srgbClr val="00FFFF">
                    <a:alpha val="20000"/>
                  </a:srgbClr>
                </a:solidFill>
                <a:ln w="952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B8BAF1-C0AC-5E45-62DA-FD2B20DD6E97}"/>
                </a:ext>
              </a:extLst>
            </p:cNvPr>
            <p:cNvSpPr/>
            <p:nvPr/>
          </p:nvSpPr>
          <p:spPr bwMode="auto">
            <a:xfrm>
              <a:off x="3738428" y="4254084"/>
              <a:ext cx="4634607" cy="288000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5BBAD6-4E78-5A74-499D-F52D692B065C}"/>
                </a:ext>
              </a:extLst>
            </p:cNvPr>
            <p:cNvSpPr/>
            <p:nvPr/>
          </p:nvSpPr>
          <p:spPr bwMode="auto">
            <a:xfrm>
              <a:off x="3962546" y="4599136"/>
              <a:ext cx="4896000" cy="288000"/>
            </a:xfrm>
            <a:prstGeom prst="rect">
              <a:avLst/>
            </a:prstGeom>
            <a:solidFill>
              <a:srgbClr val="FF00FF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82B334AF-A9CA-FEA6-3334-418AFAF6F57C}"/>
              </a:ext>
            </a:extLst>
          </p:cNvPr>
          <p:cNvSpPr/>
          <p:nvPr/>
        </p:nvSpPr>
        <p:spPr bwMode="auto">
          <a:xfrm>
            <a:off x="5995102" y="3406783"/>
            <a:ext cx="1396418" cy="710820"/>
          </a:xfrm>
          <a:prstGeom prst="wedgeEllipseCallout">
            <a:avLst>
              <a:gd name="adj1" fmla="val -71020"/>
              <a:gd name="adj2" fmla="val 69855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데이터를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배열로 받음</a:t>
            </a:r>
          </a:p>
        </p:txBody>
      </p:sp>
    </p:spTree>
    <p:extLst>
      <p:ext uri="{BB962C8B-B14F-4D97-AF65-F5344CB8AC3E}">
        <p14:creationId xmlns:p14="http://schemas.microsoft.com/office/powerpoint/2010/main" val="2487676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B050"/>
                </a:solidFill>
              </a:rPr>
              <a:t>ResultActivity.java</a:t>
            </a:r>
            <a:r>
              <a:rPr lang="en-US" altLang="ko-KR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소스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(2/3)</a:t>
            </a:r>
            <a:endParaRPr lang="ko-KR" altLang="en-US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FD5A5E-1AE9-471F-87F6-6FE21DADE713}"/>
              </a:ext>
            </a:extLst>
          </p:cNvPr>
          <p:cNvGrpSpPr/>
          <p:nvPr/>
        </p:nvGrpSpPr>
        <p:grpSpPr>
          <a:xfrm>
            <a:off x="280987" y="1030015"/>
            <a:ext cx="8582026" cy="5412826"/>
            <a:chOff x="280987" y="1030015"/>
            <a:chExt cx="8582026" cy="54128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A2C045-CA17-4707-B610-6C52EAC6F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987" y="1030015"/>
              <a:ext cx="8582026" cy="54128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/>
            <p:cNvSpPr/>
            <p:nvPr/>
          </p:nvSpPr>
          <p:spPr bwMode="auto">
            <a:xfrm>
              <a:off x="2365016" y="5099811"/>
              <a:ext cx="5706933" cy="828024"/>
            </a:xfrm>
            <a:prstGeom prst="rect">
              <a:avLst/>
            </a:prstGeom>
            <a:solidFill>
              <a:srgbClr val="00FFFF">
                <a:alpha val="20000"/>
              </a:srgbClr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786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Project10_2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B050"/>
                </a:solidFill>
              </a:rPr>
              <a:t>ResultActivity.java</a:t>
            </a:r>
            <a:r>
              <a:rPr lang="en-US" altLang="ko-KR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소스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(3/3)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B6771D4-C2BD-4EEB-AA11-FBF2E7203576}"/>
              </a:ext>
            </a:extLst>
          </p:cNvPr>
          <p:cNvGrpSpPr/>
          <p:nvPr/>
        </p:nvGrpSpPr>
        <p:grpSpPr>
          <a:xfrm>
            <a:off x="272110" y="1145628"/>
            <a:ext cx="8599780" cy="5192110"/>
            <a:chOff x="218399" y="1145628"/>
            <a:chExt cx="8715394" cy="51921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2FEF91-C37C-4772-B63F-0E097B716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399" y="1145628"/>
              <a:ext cx="8715394" cy="51921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/>
            <p:cNvSpPr/>
            <p:nvPr/>
          </p:nvSpPr>
          <p:spPr bwMode="auto">
            <a:xfrm>
              <a:off x="2345476" y="2110538"/>
              <a:ext cx="5221971" cy="716745"/>
            </a:xfrm>
            <a:prstGeom prst="rect">
              <a:avLst/>
            </a:prstGeom>
            <a:solidFill>
              <a:srgbClr val="00FFFF">
                <a:alpha val="20000"/>
              </a:srgbClr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A23E08-A90D-7218-4586-B1106269EB8D}"/>
              </a:ext>
            </a:extLst>
          </p:cNvPr>
          <p:cNvSpPr/>
          <p:nvPr/>
        </p:nvSpPr>
        <p:spPr bwMode="auto">
          <a:xfrm>
            <a:off x="4159320" y="2138246"/>
            <a:ext cx="1476000" cy="288000"/>
          </a:xfrm>
          <a:prstGeom prst="rect">
            <a:avLst/>
          </a:prstGeom>
          <a:solidFill>
            <a:srgbClr val="FF00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6BC1E5-2F33-A14D-6D8B-08916EE06413}"/>
              </a:ext>
            </a:extLst>
          </p:cNvPr>
          <p:cNvSpPr/>
          <p:nvPr/>
        </p:nvSpPr>
        <p:spPr bwMode="auto">
          <a:xfrm>
            <a:off x="5558630" y="2491284"/>
            <a:ext cx="1620000" cy="288000"/>
          </a:xfrm>
          <a:prstGeom prst="rect">
            <a:avLst/>
          </a:prstGeom>
          <a:solidFill>
            <a:srgbClr val="FF00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33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84396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/>
              <a:t>안드로이드 </a:t>
            </a:r>
            <a:r>
              <a:rPr lang="en-US" altLang="ko-KR" sz="2400" dirty="0"/>
              <a:t>4</a:t>
            </a:r>
            <a:r>
              <a:rPr lang="ko-KR" altLang="en-US" sz="2400" dirty="0"/>
              <a:t>대 컴포넌트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046136"/>
            <a:ext cx="8963025" cy="5231833"/>
          </a:xfrm>
        </p:spPr>
        <p:txBody>
          <a:bodyPr/>
          <a:lstStyle/>
          <a:p>
            <a:pPr marL="606425" lvl="1" indent="-342900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안드로이드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대 컴포넌트 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FF00FF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콘텐트</a:t>
            </a:r>
            <a:r>
              <a:rPr lang="ko-KR" altLang="en-US" sz="2000" b="1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err="1">
                <a:solidFill>
                  <a:srgbClr val="FF00FF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프로바이더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(Content Provider)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응용프로그램 사이에 데이터를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						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상호 공유하기 위한 컴포넌트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콘텐트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프로바이더의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정보를 제공하는 방법으로는                              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URI(Uniform Resource Identifier)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가 있음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lnSpc>
                <a:spcPct val="150000"/>
              </a:lnSpc>
              <a:spcAft>
                <a:spcPts val="0"/>
              </a:spcAft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17" y="3626923"/>
            <a:ext cx="739144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0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Self10_2</a:t>
            </a:r>
            <a:r>
              <a:rPr lang="en-US" altLang="ko-KR" dirty="0"/>
              <a:t>”: </a:t>
            </a:r>
            <a:r>
              <a:rPr lang="ko-KR" altLang="en-US" dirty="0"/>
              <a:t>각자 </a:t>
            </a:r>
            <a:r>
              <a:rPr lang="ko-KR" altLang="en-US" dirty="0" err="1"/>
              <a:t>만들어보기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5" b="70698"/>
          <a:stretch/>
        </p:blipFill>
        <p:spPr>
          <a:xfrm>
            <a:off x="415587" y="977463"/>
            <a:ext cx="8392511" cy="1793730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1891227" y="2849519"/>
            <a:ext cx="5361546" cy="3600000"/>
            <a:chOff x="1802218" y="2849519"/>
            <a:chExt cx="5361546" cy="3600000"/>
          </a:xfrm>
        </p:grpSpPr>
        <p:grpSp>
          <p:nvGrpSpPr>
            <p:cNvPr id="5" name="그룹 4"/>
            <p:cNvGrpSpPr/>
            <p:nvPr/>
          </p:nvGrpSpPr>
          <p:grpSpPr>
            <a:xfrm>
              <a:off x="1802218" y="2849519"/>
              <a:ext cx="5361546" cy="3600000"/>
              <a:chOff x="1802218" y="2987748"/>
              <a:chExt cx="5361546" cy="360000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2218" y="2987748"/>
                <a:ext cx="2160000" cy="3600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3764" y="2987748"/>
                <a:ext cx="2160000" cy="3600000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6" name="오른쪽 화살표 5"/>
            <p:cNvSpPr/>
            <p:nvPr/>
          </p:nvSpPr>
          <p:spPr bwMode="auto">
            <a:xfrm>
              <a:off x="3962218" y="4511296"/>
              <a:ext cx="1041546" cy="276447"/>
            </a:xfrm>
            <a:prstGeom prst="rightArrow">
              <a:avLst/>
            </a:prstGeom>
            <a:solidFill>
              <a:srgbClr val="00FFFF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9" name="그림 8" descr="야채이(가) 표시된 사진&#10;&#10;자동 생성된 설명">
            <a:extLst>
              <a:ext uri="{FF2B5EF4-FFF2-40B4-BE49-F238E27FC236}">
                <a16:creationId xmlns:a16="http://schemas.microsoft.com/office/drawing/2014/main" id="{21A18927-2E38-7E0E-0E29-6D86835023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70" y="179373"/>
            <a:ext cx="478536" cy="4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91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359CE-91B1-40ED-8276-F6412C08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</a:p>
        </p:txBody>
      </p:sp>
      <p:pic>
        <p:nvPicPr>
          <p:cNvPr id="4" name="Self10_2">
            <a:hlinkClick r:id="" action="ppaction://media"/>
            <a:extLst>
              <a:ext uri="{FF2B5EF4-FFF2-40B4-BE49-F238E27FC236}">
                <a16:creationId xmlns:a16="http://schemas.microsoft.com/office/drawing/2014/main" id="{029EAC99-AC42-4504-9EB1-682206903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059" y="1096962"/>
            <a:ext cx="3245882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862C31-E50A-46E0-A083-78179AD7A3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20"/>
          <a:stretch/>
        </p:blipFill>
        <p:spPr>
          <a:xfrm>
            <a:off x="2949060" y="1096962"/>
            <a:ext cx="3245881" cy="6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8B2BD-EA45-4D40-8454-52793B36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Self10_2 : </a:t>
            </a:r>
            <a:r>
              <a:rPr lang="ko-KR" altLang="en-US" dirty="0"/>
              <a:t>예제 소스파일 참조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1E5EB34-90D0-459A-BDBF-6FA8A55BD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6" y="1048219"/>
            <a:ext cx="8524875" cy="457852"/>
          </a:xfrm>
        </p:spPr>
        <p:txBody>
          <a:bodyPr/>
          <a:lstStyle/>
          <a:p>
            <a:r>
              <a:rPr lang="en-US" altLang="ko-KR" dirty="0"/>
              <a:t>app </a:t>
            </a:r>
            <a:r>
              <a:rPr lang="ko-KR" altLang="en-US" dirty="0"/>
              <a:t>폴더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D89FFB-E445-42CD-9606-953A64B4E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40"/>
          <a:stretch/>
        </p:blipFill>
        <p:spPr>
          <a:xfrm>
            <a:off x="5686870" y="1506071"/>
            <a:ext cx="1495425" cy="1289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A5DCAC-A4D8-4A88-9745-590D159EA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169"/>
          <a:stretch/>
        </p:blipFill>
        <p:spPr>
          <a:xfrm>
            <a:off x="930925" y="1493622"/>
            <a:ext cx="4340322" cy="50745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325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기본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개요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084881"/>
            <a:ext cx="8963025" cy="2344119"/>
          </a:xfrm>
        </p:spPr>
        <p:txBody>
          <a:bodyPr/>
          <a:lstStyle/>
          <a:p>
            <a:pPr marL="606425" lvl="1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액티비티 추가 </a:t>
            </a:r>
            <a:endParaRPr lang="en-US" altLang="ko-KR" sz="24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일반적으로 </a:t>
            </a:r>
            <a:r>
              <a:rPr lang="ko-KR" altLang="en-US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액티비티 하나당 </a:t>
            </a:r>
            <a:r>
              <a:rPr lang="en-US" altLang="ko-KR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파일 하나를 만들어서 사용</a:t>
            </a:r>
            <a:endParaRPr lang="en-US" altLang="ko-KR" sz="1800" b="1" u="sng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800" b="1" u="sng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코드는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AppCompatActivity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클래스를 상속받으므로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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MainActivity.java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액티비티라고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부름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34C9CF-A3FF-4498-A0F0-4EC69BDB0501}"/>
              </a:ext>
            </a:extLst>
          </p:cNvPr>
          <p:cNvGrpSpPr/>
          <p:nvPr/>
        </p:nvGrpSpPr>
        <p:grpSpPr>
          <a:xfrm>
            <a:off x="440806" y="3652031"/>
            <a:ext cx="8297705" cy="2084645"/>
            <a:chOff x="440806" y="3652031"/>
            <a:chExt cx="8297705" cy="20846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5E6194F-A706-421E-9549-FED40EFFE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0806" y="3652031"/>
              <a:ext cx="8297705" cy="208464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10605E-EFD9-4903-851A-2C52F9379B3A}"/>
                </a:ext>
              </a:extLst>
            </p:cNvPr>
            <p:cNvSpPr/>
            <p:nvPr/>
          </p:nvSpPr>
          <p:spPr bwMode="auto">
            <a:xfrm>
              <a:off x="1571347" y="5335479"/>
              <a:ext cx="5655076" cy="284085"/>
            </a:xfrm>
            <a:prstGeom prst="rect">
              <a:avLst/>
            </a:prstGeom>
            <a:solidFill>
              <a:srgbClr val="66FF33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79EB2EA-745C-4430-B4BB-56505BEAB3D3}"/>
                </a:ext>
              </a:extLst>
            </p:cNvPr>
            <p:cNvSpPr/>
            <p:nvPr/>
          </p:nvSpPr>
          <p:spPr bwMode="auto">
            <a:xfrm>
              <a:off x="2327428" y="3785882"/>
              <a:ext cx="1756892" cy="284085"/>
            </a:xfrm>
            <a:prstGeom prst="rect">
              <a:avLst/>
            </a:prstGeom>
            <a:solidFill>
              <a:srgbClr val="66FF33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51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D3B4752-B97A-4CCA-A420-01A24779D7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40" y="1930123"/>
            <a:ext cx="26325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BB47A7-D37E-4DF9-8775-811682274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61" y="1930123"/>
            <a:ext cx="26325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Project10_1</a:t>
            </a:r>
            <a:r>
              <a:rPr lang="en-US" altLang="ko-KR" dirty="0"/>
              <a:t>”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" y="1163935"/>
            <a:ext cx="499943" cy="6491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4" y="1193250"/>
            <a:ext cx="8201025" cy="59055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063266" y="3761770"/>
            <a:ext cx="1017468" cy="1023062"/>
            <a:chOff x="3681838" y="4076956"/>
            <a:chExt cx="1017468" cy="265825"/>
          </a:xfrm>
        </p:grpSpPr>
        <p:cxnSp>
          <p:nvCxnSpPr>
            <p:cNvPr id="10" name="직선 화살표 연결선 9"/>
            <p:cNvCxnSpPr/>
            <p:nvPr/>
          </p:nvCxnSpPr>
          <p:spPr bwMode="auto">
            <a:xfrm>
              <a:off x="3681838" y="4076956"/>
              <a:ext cx="1017468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직선 화살표 연결선 11"/>
            <p:cNvCxnSpPr/>
            <p:nvPr/>
          </p:nvCxnSpPr>
          <p:spPr bwMode="auto">
            <a:xfrm flipH="1">
              <a:off x="3681838" y="4342781"/>
              <a:ext cx="1017468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6313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Project10_1</a:t>
            </a:r>
            <a:r>
              <a:rPr lang="en-US" altLang="ko-KR" dirty="0"/>
              <a:t>”: activity_main.xml</a:t>
            </a:r>
            <a:endParaRPr lang="ko-KR" altLang="en-US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6A6875-F240-4C78-A161-03DF8DC463A3}"/>
              </a:ext>
            </a:extLst>
          </p:cNvPr>
          <p:cNvGrpSpPr/>
          <p:nvPr/>
        </p:nvGrpSpPr>
        <p:grpSpPr>
          <a:xfrm>
            <a:off x="360557" y="1491215"/>
            <a:ext cx="8258530" cy="4620218"/>
            <a:chOff x="360557" y="1491215"/>
            <a:chExt cx="8258530" cy="378253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57" y="1491215"/>
              <a:ext cx="8258530" cy="37825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/>
                <p14:cNvContentPartPr/>
                <p14:nvPr/>
              </p14:nvContentPartPr>
              <p14:xfrm>
                <a:off x="3556080" y="3701880"/>
                <a:ext cx="1447920" cy="1332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40240" y="3649784"/>
                  <a:ext cx="1479240" cy="11751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865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Project10_1</a:t>
            </a:r>
            <a:r>
              <a:rPr lang="en-US" altLang="ko-KR" dirty="0"/>
              <a:t>”: </a:t>
            </a:r>
            <a:r>
              <a:rPr lang="en-US" altLang="ko-KR" dirty="0">
                <a:solidFill>
                  <a:srgbClr val="0070C0"/>
                </a:solidFill>
              </a:rPr>
              <a:t>second.xml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519037-901F-4CD7-B276-E847B97BE3A1}"/>
              </a:ext>
            </a:extLst>
          </p:cNvPr>
          <p:cNvGrpSpPr/>
          <p:nvPr/>
        </p:nvGrpSpPr>
        <p:grpSpPr>
          <a:xfrm>
            <a:off x="274674" y="1343580"/>
            <a:ext cx="8456070" cy="4767854"/>
            <a:chOff x="274674" y="1343579"/>
            <a:chExt cx="8456070" cy="421724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74" y="1343579"/>
              <a:ext cx="8456070" cy="42172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/>
                <p14:cNvContentPartPr/>
                <p14:nvPr/>
              </p14:nvContentPartPr>
              <p14:xfrm>
                <a:off x="3587760" y="3917880"/>
                <a:ext cx="933840" cy="1296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71920" y="3862247"/>
                  <a:ext cx="965160" cy="12391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842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Project10_1</a:t>
            </a:r>
            <a:r>
              <a:rPr lang="en-US" altLang="ko-KR" dirty="0"/>
              <a:t>”: </a:t>
            </a:r>
            <a:r>
              <a:rPr lang="en-US" altLang="ko-KR" dirty="0">
                <a:solidFill>
                  <a:srgbClr val="0070C0"/>
                </a:solidFill>
              </a:rPr>
              <a:t>SecondActivity.java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B95C83-D3CA-4D0D-8CA1-33DFA757553F}"/>
              </a:ext>
            </a:extLst>
          </p:cNvPr>
          <p:cNvGrpSpPr/>
          <p:nvPr/>
        </p:nvGrpSpPr>
        <p:grpSpPr>
          <a:xfrm>
            <a:off x="463956" y="1208623"/>
            <a:ext cx="8216088" cy="5227688"/>
            <a:chOff x="463956" y="1350668"/>
            <a:chExt cx="8216088" cy="4673437"/>
          </a:xfrm>
        </p:grpSpPr>
        <p:grpSp>
          <p:nvGrpSpPr>
            <p:cNvPr id="7" name="그룹 6"/>
            <p:cNvGrpSpPr/>
            <p:nvPr/>
          </p:nvGrpSpPr>
          <p:grpSpPr>
            <a:xfrm>
              <a:off x="463956" y="1350668"/>
              <a:ext cx="8216088" cy="4673437"/>
              <a:chOff x="463956" y="1350668"/>
              <a:chExt cx="8216088" cy="4673437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463956" y="1350668"/>
                <a:ext cx="8216088" cy="4673437"/>
                <a:chOff x="832219" y="1414461"/>
                <a:chExt cx="7269791" cy="4673437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2219" y="1414461"/>
                  <a:ext cx="7269790" cy="4673437"/>
                </a:xfrm>
                <a:prstGeom prst="rect">
                  <a:avLst/>
                </a:prstGeom>
                <a:noFill/>
                <a:ln w="9525">
                  <a:solidFill>
                    <a:srgbClr val="0070C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sp>
              <p:nvSpPr>
                <p:cNvPr id="13" name="직사각형 12"/>
                <p:cNvSpPr/>
                <p:nvPr/>
              </p:nvSpPr>
              <p:spPr bwMode="auto">
                <a:xfrm>
                  <a:off x="2230710" y="2726517"/>
                  <a:ext cx="5871300" cy="2749248"/>
                </a:xfrm>
                <a:prstGeom prst="rect">
                  <a:avLst/>
                </a:prstGeom>
                <a:solidFill>
                  <a:srgbClr val="00FFFF">
                    <a:alpha val="20000"/>
                  </a:srgbClr>
                </a:solidFill>
                <a:ln w="952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4343" y="1443360"/>
                <a:ext cx="2137500" cy="27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잉크 1"/>
                <p14:cNvContentPartPr/>
                <p14:nvPr/>
              </p14:nvContentPartPr>
              <p14:xfrm>
                <a:off x="2876400" y="1549440"/>
                <a:ext cx="1518120" cy="19440"/>
              </p14:xfrm>
            </p:contentPart>
          </mc:Choice>
          <mc:Fallback xmlns="">
            <p:pic>
              <p:nvPicPr>
                <p:cNvPr id="2" name="잉크 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60560" y="1492416"/>
                  <a:ext cx="1549440" cy="133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/>
                <p14:cNvContentPartPr/>
                <p14:nvPr/>
              </p14:nvContentPartPr>
              <p14:xfrm>
                <a:off x="2863800" y="1600200"/>
                <a:ext cx="1518120" cy="2592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7960" y="1543176"/>
                  <a:ext cx="1549440" cy="139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잉크 4"/>
                <p14:cNvContentPartPr/>
                <p14:nvPr/>
              </p14:nvContentPartPr>
              <p14:xfrm>
                <a:off x="2870280" y="1447920"/>
                <a:ext cx="984600" cy="3204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4440" y="1390960"/>
                  <a:ext cx="1015920" cy="1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/>
                <p14:cNvContentPartPr/>
                <p14:nvPr/>
              </p14:nvContentPartPr>
              <p14:xfrm>
                <a:off x="3848040" y="1460520"/>
                <a:ext cx="527400" cy="1296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2200" y="1403496"/>
                  <a:ext cx="558720" cy="127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/>
                <p14:cNvContentPartPr/>
                <p14:nvPr/>
              </p14:nvContentPartPr>
              <p14:xfrm>
                <a:off x="2876400" y="1441440"/>
                <a:ext cx="286200" cy="1944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60560" y="1384416"/>
                  <a:ext cx="317520" cy="133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/>
                <p14:cNvContentPartPr/>
                <p14:nvPr/>
              </p14:nvContentPartPr>
              <p14:xfrm>
                <a:off x="3276720" y="1473120"/>
                <a:ext cx="1124280" cy="36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60880" y="1409760"/>
                  <a:ext cx="1155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/>
                <p14:cNvContentPartPr/>
                <p14:nvPr/>
              </p14:nvContentPartPr>
              <p14:xfrm>
                <a:off x="2882880" y="1568520"/>
                <a:ext cx="1429200" cy="648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67040" y="1511496"/>
                  <a:ext cx="1460520" cy="120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/>
                <p14:cNvContentPartPr/>
                <p14:nvPr/>
              </p14:nvContentPartPr>
              <p14:xfrm>
                <a:off x="2914560" y="1606680"/>
                <a:ext cx="1435680" cy="648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8720" y="1549656"/>
                  <a:ext cx="1467000" cy="120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잉크 11"/>
                <p14:cNvContentPartPr/>
                <p14:nvPr/>
              </p14:nvContentPartPr>
              <p14:xfrm>
                <a:off x="5530680" y="1549440"/>
                <a:ext cx="946800" cy="3204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14840" y="1492480"/>
                  <a:ext cx="978120" cy="1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/>
                <p14:cNvContentPartPr/>
                <p14:nvPr/>
              </p14:nvContentPartPr>
              <p14:xfrm>
                <a:off x="6438960" y="1555920"/>
                <a:ext cx="781200" cy="19080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23120" y="1499003"/>
                  <a:ext cx="812520" cy="1329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/>
                <p14:cNvContentPartPr/>
                <p14:nvPr/>
              </p14:nvContentPartPr>
              <p14:xfrm>
                <a:off x="5518080" y="1568520"/>
                <a:ext cx="394200" cy="360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02240" y="1505160"/>
                  <a:ext cx="42552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974194"/>
      </p:ext>
    </p:extLst>
  </p:cSld>
  <p:clrMapOvr>
    <a:masterClrMapping/>
  </p:clrMapOvr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7688</TotalTime>
  <Words>559</Words>
  <Application>Microsoft Office PowerPoint</Application>
  <PresentationFormat>화면 슬라이드 쇼(4:3)</PresentationFormat>
  <Paragraphs>92</Paragraphs>
  <Slides>42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HY헤드라인M</vt:lpstr>
      <vt:lpstr>굴림</vt:lpstr>
      <vt:lpstr>맑은 고딕</vt:lpstr>
      <vt:lpstr>Arial</vt:lpstr>
      <vt:lpstr>Impact</vt:lpstr>
      <vt:lpstr>Wingdings</vt:lpstr>
      <vt:lpstr>1_Standarddesign</vt:lpstr>
      <vt:lpstr>2_Standarddesign</vt:lpstr>
      <vt:lpstr>Chapter10 액티비티와 인텐트(1)</vt:lpstr>
      <vt:lpstr>PowerPoint 프레젠테이션</vt:lpstr>
      <vt:lpstr>1. 액티비티와 인텐트 기본 ▶안드로이드 4대 컴포넌트</vt:lpstr>
      <vt:lpstr>1. 액티비티와 인텐트 기본 ▶안드로이드 4대 컴포넌트</vt:lpstr>
      <vt:lpstr>1. 액티비티와 인텐트 기본 ▶액티비티 개요</vt:lpstr>
      <vt:lpstr>“Project10_1”</vt:lpstr>
      <vt:lpstr>“Project10_1”: activity_main.xml</vt:lpstr>
      <vt:lpstr>“Project10_1”: second.xml</vt:lpstr>
      <vt:lpstr>“Project10_1”: SecondActivity.java</vt:lpstr>
      <vt:lpstr>“Project10_1”: MainActivity.java</vt:lpstr>
      <vt:lpstr>1. 액티비티와 인텐트 기본 ▶액티비티 개요</vt:lpstr>
      <vt:lpstr>“Project10_1”: AndroidManifest.xml </vt:lpstr>
      <vt:lpstr>“Self10_1”</vt:lpstr>
      <vt:lpstr>“Self10_1”: activity_main.xml(1/2)</vt:lpstr>
      <vt:lpstr>“Self10_1”: activity_main.xml(2/2)</vt:lpstr>
      <vt:lpstr>“Self10_1”: second.xml</vt:lpstr>
      <vt:lpstr>“Self10_1”: third.xml</vt:lpstr>
      <vt:lpstr>“Self10_1”: AndroidManifest.xml </vt:lpstr>
      <vt:lpstr>“Self10_1”: SecondActivity.java</vt:lpstr>
      <vt:lpstr>“Self10_1”: ThirdActivity.java</vt:lpstr>
      <vt:lpstr>“Self10_1”: MainActivity.java</vt:lpstr>
      <vt:lpstr>1. 액티비티와 인텐트 기본 ▶명시적 인텐트</vt:lpstr>
      <vt:lpstr>1. 액티비티와 인텐트 기본 ▶명시적 인텐트</vt:lpstr>
      <vt:lpstr>“Chap10_7” : 래이팅바 예제</vt:lpstr>
      <vt:lpstr>“Chap10_7” : activity_main.xml</vt:lpstr>
      <vt:lpstr>“Chap10_7”:  Java 소스(1/2)</vt:lpstr>
      <vt:lpstr>“Chap10_7”:  Java 소스(2/2)</vt:lpstr>
      <vt:lpstr>“Project10_2”: 액티비티와 인텐트 활용 예제 </vt:lpstr>
      <vt:lpstr>실행 화면</vt:lpstr>
      <vt:lpstr>“Project10_2”: activity_main.xml 소스(1/2)</vt:lpstr>
      <vt:lpstr>“Project10_2”: activity_main.xml 소스(2/2)</vt:lpstr>
      <vt:lpstr>“Project10_2”: result.xml 소스(1/2)</vt:lpstr>
      <vt:lpstr>“Project10_2”: result.xml 소스(2/2)</vt:lpstr>
      <vt:lpstr>“Project10_2”: MainActivity.java 소스(1/3)</vt:lpstr>
      <vt:lpstr>“Project10_2”: MainActivity.java 소스(2/3)</vt:lpstr>
      <vt:lpstr>“Project10_2”: MainActivity.java 소스(3/3)</vt:lpstr>
      <vt:lpstr>“Project10_2”: ResultActivity.java 소스(1/3)</vt:lpstr>
      <vt:lpstr>“Project10_2”: ResultActivity.java 소스(2/3)</vt:lpstr>
      <vt:lpstr>“Project10_2”: ResultActivity.java 소스(3/3)</vt:lpstr>
      <vt:lpstr>“Self10_2”: 각자 만들어보기</vt:lpstr>
      <vt:lpstr>실행 화면</vt:lpstr>
      <vt:lpstr>Self10_2 : 예제 소스파일 참조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919</cp:revision>
  <dcterms:created xsi:type="dcterms:W3CDTF">2007-11-27T23:54:21Z</dcterms:created>
  <dcterms:modified xsi:type="dcterms:W3CDTF">2022-05-23T06:37:50Z</dcterms:modified>
</cp:coreProperties>
</file>